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4"/>
  </p:notesMasterIdLst>
  <p:sldIdLst>
    <p:sldId id="256" r:id="rId2"/>
    <p:sldId id="257" r:id="rId3"/>
    <p:sldId id="288" r:id="rId4"/>
    <p:sldId id="283" r:id="rId5"/>
    <p:sldId id="260" r:id="rId6"/>
    <p:sldId id="261" r:id="rId7"/>
    <p:sldId id="262" r:id="rId8"/>
    <p:sldId id="293" r:id="rId9"/>
    <p:sldId id="296" r:id="rId10"/>
    <p:sldId id="297" r:id="rId11"/>
    <p:sldId id="284" r:id="rId12"/>
    <p:sldId id="263" r:id="rId13"/>
    <p:sldId id="285" r:id="rId14"/>
    <p:sldId id="294" r:id="rId15"/>
    <p:sldId id="295" r:id="rId16"/>
    <p:sldId id="298" r:id="rId17"/>
    <p:sldId id="286" r:id="rId18"/>
    <p:sldId id="290" r:id="rId19"/>
    <p:sldId id="291" r:id="rId20"/>
    <p:sldId id="292" r:id="rId21"/>
    <p:sldId id="281" r:id="rId22"/>
    <p:sldId id="282" r:id="rId23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C C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27" autoAdjust="0"/>
  </p:normalViewPr>
  <p:slideViewPr>
    <p:cSldViewPr snapToGrid="0">
      <p:cViewPr varScale="1">
        <p:scale>
          <a:sx n="88" d="100"/>
          <a:sy n="88" d="100"/>
        </p:scale>
        <p:origin x="10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sh\Downloads\Copy%20of%20analyzed%20ASCEND%20ALT%20VS%20TIME%20SPREADSHEE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ON2154185\Downloads\Copy%20of%20analyzed%20ASCEND%20ALT%20VS%20TIME%20SPREADSHE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2800" dirty="0" smtClean="0">
                <a:latin typeface="Arial Black" panose="020B0A04020102020204" pitchFamily="34" charset="0"/>
              </a:rPr>
              <a:t>Altitude vs Elapsed time</a:t>
            </a:r>
            <a:endParaRPr lang="en-US" sz="2800" dirty="0"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38647030756292378"/>
          <c:y val="3.433162995346907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109973753280839"/>
          <c:y val="0.15829870224555265"/>
          <c:w val="0.73295581802274712"/>
          <c:h val="0.70649278215223099"/>
        </c:manualLayout>
      </c:layout>
      <c:scatterChart>
        <c:scatterStyle val="lineMarker"/>
        <c:varyColors val="0"/>
        <c:ser>
          <c:idx val="0"/>
          <c:order val="0"/>
          <c:tx>
            <c:v>Altitude</c:v>
          </c:tx>
          <c:spPr>
            <a:ln w="19050">
              <a:noFill/>
            </a:ln>
          </c:spPr>
          <c:marker>
            <c:spPr>
              <a:ln w="69850">
                <a:solidFill>
                  <a:srgbClr val="FF0000"/>
                </a:solidFill>
              </a:ln>
            </c:spPr>
          </c:marker>
          <c:trendline>
            <c:trendlineType val="linear"/>
            <c:dispRSqr val="0"/>
            <c:dispEq val="0"/>
          </c:trendline>
          <c:xVal>
            <c:numRef>
              <c:f>'[Copy of analyzed ASCEND ALT VS TIME SPREADSHEET.xlsx]Sheet1'!$H$2:$H$392</c:f>
              <c:numCache>
                <c:formatCode>General</c:formatCode>
                <c:ptCount val="391"/>
                <c:pt idx="0">
                  <c:v>0</c:v>
                </c:pt>
                <c:pt idx="1">
                  <c:v>123</c:v>
                </c:pt>
                <c:pt idx="2">
                  <c:v>157</c:v>
                </c:pt>
                <c:pt idx="3">
                  <c:v>388</c:v>
                </c:pt>
                <c:pt idx="4">
                  <c:v>765</c:v>
                </c:pt>
                <c:pt idx="5">
                  <c:v>879</c:v>
                </c:pt>
                <c:pt idx="6">
                  <c:v>892</c:v>
                </c:pt>
                <c:pt idx="7">
                  <c:v>964</c:v>
                </c:pt>
                <c:pt idx="8">
                  <c:v>993</c:v>
                </c:pt>
                <c:pt idx="9">
                  <c:v>1002</c:v>
                </c:pt>
                <c:pt idx="10">
                  <c:v>1004</c:v>
                </c:pt>
                <c:pt idx="11">
                  <c:v>1011</c:v>
                </c:pt>
                <c:pt idx="12">
                  <c:v>1071</c:v>
                </c:pt>
                <c:pt idx="13">
                  <c:v>1101</c:v>
                </c:pt>
                <c:pt idx="14">
                  <c:v>1105</c:v>
                </c:pt>
                <c:pt idx="15">
                  <c:v>1107</c:v>
                </c:pt>
                <c:pt idx="16">
                  <c:v>1130</c:v>
                </c:pt>
                <c:pt idx="17">
                  <c:v>1142</c:v>
                </c:pt>
                <c:pt idx="18">
                  <c:v>1159</c:v>
                </c:pt>
                <c:pt idx="19">
                  <c:v>1183</c:v>
                </c:pt>
                <c:pt idx="20">
                  <c:v>1195</c:v>
                </c:pt>
                <c:pt idx="21">
                  <c:v>1232</c:v>
                </c:pt>
                <c:pt idx="22">
                  <c:v>1234</c:v>
                </c:pt>
                <c:pt idx="23">
                  <c:v>1237</c:v>
                </c:pt>
                <c:pt idx="24">
                  <c:v>1239</c:v>
                </c:pt>
                <c:pt idx="25">
                  <c:v>1252</c:v>
                </c:pt>
                <c:pt idx="26">
                  <c:v>1278</c:v>
                </c:pt>
                <c:pt idx="27">
                  <c:v>1286</c:v>
                </c:pt>
                <c:pt idx="28">
                  <c:v>1287</c:v>
                </c:pt>
                <c:pt idx="29">
                  <c:v>1288</c:v>
                </c:pt>
                <c:pt idx="30">
                  <c:v>1294</c:v>
                </c:pt>
                <c:pt idx="31">
                  <c:v>1297</c:v>
                </c:pt>
                <c:pt idx="32">
                  <c:v>1327</c:v>
                </c:pt>
                <c:pt idx="33">
                  <c:v>1355</c:v>
                </c:pt>
                <c:pt idx="34">
                  <c:v>1359</c:v>
                </c:pt>
                <c:pt idx="35">
                  <c:v>1383</c:v>
                </c:pt>
                <c:pt idx="36">
                  <c:v>1402</c:v>
                </c:pt>
                <c:pt idx="37">
                  <c:v>1413</c:v>
                </c:pt>
                <c:pt idx="38">
                  <c:v>1420</c:v>
                </c:pt>
                <c:pt idx="39">
                  <c:v>1423</c:v>
                </c:pt>
                <c:pt idx="40">
                  <c:v>1426</c:v>
                </c:pt>
                <c:pt idx="41">
                  <c:v>1450</c:v>
                </c:pt>
                <c:pt idx="42">
                  <c:v>1461</c:v>
                </c:pt>
                <c:pt idx="43">
                  <c:v>1483</c:v>
                </c:pt>
                <c:pt idx="44">
                  <c:v>1485</c:v>
                </c:pt>
                <c:pt idx="45">
                  <c:v>1489</c:v>
                </c:pt>
                <c:pt idx="46">
                  <c:v>1503</c:v>
                </c:pt>
                <c:pt idx="47">
                  <c:v>1511</c:v>
                </c:pt>
                <c:pt idx="48">
                  <c:v>1527</c:v>
                </c:pt>
                <c:pt idx="49">
                  <c:v>1581</c:v>
                </c:pt>
                <c:pt idx="50">
                  <c:v>1603</c:v>
                </c:pt>
                <c:pt idx="51">
                  <c:v>1615</c:v>
                </c:pt>
                <c:pt idx="52">
                  <c:v>1624</c:v>
                </c:pt>
                <c:pt idx="53">
                  <c:v>1625</c:v>
                </c:pt>
                <c:pt idx="54">
                  <c:v>1634</c:v>
                </c:pt>
                <c:pt idx="55">
                  <c:v>1640</c:v>
                </c:pt>
                <c:pt idx="56">
                  <c:v>1645</c:v>
                </c:pt>
                <c:pt idx="57">
                  <c:v>1649</c:v>
                </c:pt>
                <c:pt idx="58">
                  <c:v>1652</c:v>
                </c:pt>
                <c:pt idx="59">
                  <c:v>1653</c:v>
                </c:pt>
                <c:pt idx="60">
                  <c:v>1676</c:v>
                </c:pt>
                <c:pt idx="61">
                  <c:v>1687</c:v>
                </c:pt>
                <c:pt idx="62">
                  <c:v>1713</c:v>
                </c:pt>
                <c:pt idx="63">
                  <c:v>1715</c:v>
                </c:pt>
                <c:pt idx="64">
                  <c:v>1722</c:v>
                </c:pt>
                <c:pt idx="65">
                  <c:v>1730</c:v>
                </c:pt>
                <c:pt idx="66">
                  <c:v>1747</c:v>
                </c:pt>
                <c:pt idx="67">
                  <c:v>1748</c:v>
                </c:pt>
                <c:pt idx="68">
                  <c:v>1765</c:v>
                </c:pt>
                <c:pt idx="69">
                  <c:v>1769</c:v>
                </c:pt>
                <c:pt idx="70">
                  <c:v>1784</c:v>
                </c:pt>
                <c:pt idx="71">
                  <c:v>1797</c:v>
                </c:pt>
                <c:pt idx="72">
                  <c:v>1801</c:v>
                </c:pt>
                <c:pt idx="73">
                  <c:v>1816</c:v>
                </c:pt>
                <c:pt idx="74">
                  <c:v>1823</c:v>
                </c:pt>
                <c:pt idx="75">
                  <c:v>1825</c:v>
                </c:pt>
                <c:pt idx="76">
                  <c:v>1837</c:v>
                </c:pt>
                <c:pt idx="77">
                  <c:v>1840</c:v>
                </c:pt>
                <c:pt idx="78">
                  <c:v>1844</c:v>
                </c:pt>
                <c:pt idx="79">
                  <c:v>1850</c:v>
                </c:pt>
                <c:pt idx="80">
                  <c:v>1854</c:v>
                </c:pt>
                <c:pt idx="81">
                  <c:v>1865</c:v>
                </c:pt>
                <c:pt idx="82">
                  <c:v>1881</c:v>
                </c:pt>
                <c:pt idx="83">
                  <c:v>1883</c:v>
                </c:pt>
                <c:pt idx="84">
                  <c:v>1900</c:v>
                </c:pt>
                <c:pt idx="85">
                  <c:v>1916</c:v>
                </c:pt>
                <c:pt idx="86">
                  <c:v>1921</c:v>
                </c:pt>
                <c:pt idx="87">
                  <c:v>1930</c:v>
                </c:pt>
                <c:pt idx="88">
                  <c:v>1935</c:v>
                </c:pt>
                <c:pt idx="89">
                  <c:v>1954</c:v>
                </c:pt>
                <c:pt idx="90">
                  <c:v>1963</c:v>
                </c:pt>
                <c:pt idx="91">
                  <c:v>1971</c:v>
                </c:pt>
                <c:pt idx="92">
                  <c:v>2011</c:v>
                </c:pt>
                <c:pt idx="93">
                  <c:v>2013</c:v>
                </c:pt>
                <c:pt idx="94">
                  <c:v>2027</c:v>
                </c:pt>
                <c:pt idx="95">
                  <c:v>2046</c:v>
                </c:pt>
                <c:pt idx="96">
                  <c:v>2056</c:v>
                </c:pt>
                <c:pt idx="97">
                  <c:v>2057</c:v>
                </c:pt>
                <c:pt idx="98">
                  <c:v>2063</c:v>
                </c:pt>
                <c:pt idx="99">
                  <c:v>2072</c:v>
                </c:pt>
                <c:pt idx="100">
                  <c:v>2073</c:v>
                </c:pt>
                <c:pt idx="101">
                  <c:v>2081</c:v>
                </c:pt>
                <c:pt idx="102">
                  <c:v>2082</c:v>
                </c:pt>
                <c:pt idx="103">
                  <c:v>2088</c:v>
                </c:pt>
                <c:pt idx="104">
                  <c:v>2116</c:v>
                </c:pt>
                <c:pt idx="105">
                  <c:v>2119</c:v>
                </c:pt>
                <c:pt idx="106">
                  <c:v>2121</c:v>
                </c:pt>
                <c:pt idx="107">
                  <c:v>2123</c:v>
                </c:pt>
                <c:pt idx="108">
                  <c:v>2147</c:v>
                </c:pt>
                <c:pt idx="109">
                  <c:v>2176</c:v>
                </c:pt>
                <c:pt idx="110">
                  <c:v>2181</c:v>
                </c:pt>
                <c:pt idx="111">
                  <c:v>2184</c:v>
                </c:pt>
                <c:pt idx="112">
                  <c:v>2188</c:v>
                </c:pt>
                <c:pt idx="113">
                  <c:v>2196</c:v>
                </c:pt>
                <c:pt idx="114">
                  <c:v>2201</c:v>
                </c:pt>
                <c:pt idx="115">
                  <c:v>2202</c:v>
                </c:pt>
                <c:pt idx="116">
                  <c:v>2210</c:v>
                </c:pt>
                <c:pt idx="117">
                  <c:v>2221</c:v>
                </c:pt>
                <c:pt idx="118">
                  <c:v>2226</c:v>
                </c:pt>
                <c:pt idx="119">
                  <c:v>2233</c:v>
                </c:pt>
                <c:pt idx="120">
                  <c:v>2234</c:v>
                </c:pt>
                <c:pt idx="121">
                  <c:v>2247</c:v>
                </c:pt>
                <c:pt idx="122">
                  <c:v>2257</c:v>
                </c:pt>
                <c:pt idx="123">
                  <c:v>2274</c:v>
                </c:pt>
                <c:pt idx="124">
                  <c:v>2291</c:v>
                </c:pt>
                <c:pt idx="125">
                  <c:v>2293</c:v>
                </c:pt>
                <c:pt idx="126">
                  <c:v>2296</c:v>
                </c:pt>
                <c:pt idx="127">
                  <c:v>2305</c:v>
                </c:pt>
                <c:pt idx="128">
                  <c:v>2327</c:v>
                </c:pt>
                <c:pt idx="129">
                  <c:v>2334</c:v>
                </c:pt>
                <c:pt idx="130">
                  <c:v>2335</c:v>
                </c:pt>
                <c:pt idx="131">
                  <c:v>2340</c:v>
                </c:pt>
                <c:pt idx="132">
                  <c:v>2348</c:v>
                </c:pt>
                <c:pt idx="133">
                  <c:v>2358</c:v>
                </c:pt>
                <c:pt idx="134">
                  <c:v>2377</c:v>
                </c:pt>
                <c:pt idx="135">
                  <c:v>2378</c:v>
                </c:pt>
                <c:pt idx="136">
                  <c:v>2389</c:v>
                </c:pt>
                <c:pt idx="137">
                  <c:v>2392</c:v>
                </c:pt>
                <c:pt idx="138">
                  <c:v>2399</c:v>
                </c:pt>
                <c:pt idx="139">
                  <c:v>2408</c:v>
                </c:pt>
                <c:pt idx="140">
                  <c:v>2409</c:v>
                </c:pt>
                <c:pt idx="141">
                  <c:v>2410</c:v>
                </c:pt>
                <c:pt idx="142">
                  <c:v>2417</c:v>
                </c:pt>
                <c:pt idx="143">
                  <c:v>2418</c:v>
                </c:pt>
                <c:pt idx="144">
                  <c:v>2419</c:v>
                </c:pt>
                <c:pt idx="145">
                  <c:v>2425</c:v>
                </c:pt>
                <c:pt idx="146">
                  <c:v>2440</c:v>
                </c:pt>
                <c:pt idx="147">
                  <c:v>2444</c:v>
                </c:pt>
                <c:pt idx="148">
                  <c:v>2445</c:v>
                </c:pt>
                <c:pt idx="149">
                  <c:v>2456</c:v>
                </c:pt>
                <c:pt idx="150">
                  <c:v>2461</c:v>
                </c:pt>
                <c:pt idx="151">
                  <c:v>2482</c:v>
                </c:pt>
                <c:pt idx="152">
                  <c:v>2483</c:v>
                </c:pt>
                <c:pt idx="153">
                  <c:v>2496</c:v>
                </c:pt>
                <c:pt idx="154">
                  <c:v>2500</c:v>
                </c:pt>
                <c:pt idx="155">
                  <c:v>2507</c:v>
                </c:pt>
                <c:pt idx="156">
                  <c:v>2508</c:v>
                </c:pt>
                <c:pt idx="157">
                  <c:v>2514</c:v>
                </c:pt>
                <c:pt idx="158">
                  <c:v>2525</c:v>
                </c:pt>
                <c:pt idx="159">
                  <c:v>2537</c:v>
                </c:pt>
                <c:pt idx="160">
                  <c:v>2542</c:v>
                </c:pt>
                <c:pt idx="161">
                  <c:v>2580</c:v>
                </c:pt>
                <c:pt idx="162">
                  <c:v>2606</c:v>
                </c:pt>
                <c:pt idx="163">
                  <c:v>2608</c:v>
                </c:pt>
                <c:pt idx="164">
                  <c:v>2623</c:v>
                </c:pt>
                <c:pt idx="165">
                  <c:v>2624</c:v>
                </c:pt>
                <c:pt idx="166">
                  <c:v>2645</c:v>
                </c:pt>
                <c:pt idx="167">
                  <c:v>2651</c:v>
                </c:pt>
                <c:pt idx="168">
                  <c:v>2663</c:v>
                </c:pt>
                <c:pt idx="169">
                  <c:v>2675</c:v>
                </c:pt>
                <c:pt idx="170">
                  <c:v>2707</c:v>
                </c:pt>
                <c:pt idx="171">
                  <c:v>2712</c:v>
                </c:pt>
                <c:pt idx="172">
                  <c:v>2716</c:v>
                </c:pt>
                <c:pt idx="173">
                  <c:v>2760</c:v>
                </c:pt>
                <c:pt idx="174">
                  <c:v>2787</c:v>
                </c:pt>
                <c:pt idx="175">
                  <c:v>2790</c:v>
                </c:pt>
                <c:pt idx="176">
                  <c:v>2798</c:v>
                </c:pt>
                <c:pt idx="177">
                  <c:v>2803</c:v>
                </c:pt>
                <c:pt idx="178">
                  <c:v>2810</c:v>
                </c:pt>
                <c:pt idx="179">
                  <c:v>2821</c:v>
                </c:pt>
                <c:pt idx="180">
                  <c:v>2823</c:v>
                </c:pt>
                <c:pt idx="181">
                  <c:v>2845</c:v>
                </c:pt>
                <c:pt idx="182">
                  <c:v>2848</c:v>
                </c:pt>
                <c:pt idx="183">
                  <c:v>2853</c:v>
                </c:pt>
                <c:pt idx="184">
                  <c:v>2861</c:v>
                </c:pt>
                <c:pt idx="185">
                  <c:v>2872</c:v>
                </c:pt>
                <c:pt idx="186">
                  <c:v>2875</c:v>
                </c:pt>
                <c:pt idx="187">
                  <c:v>2906</c:v>
                </c:pt>
                <c:pt idx="188">
                  <c:v>2907</c:v>
                </c:pt>
                <c:pt idx="189">
                  <c:v>2950</c:v>
                </c:pt>
                <c:pt idx="190">
                  <c:v>2967</c:v>
                </c:pt>
                <c:pt idx="191">
                  <c:v>2978</c:v>
                </c:pt>
                <c:pt idx="192">
                  <c:v>2990</c:v>
                </c:pt>
                <c:pt idx="193">
                  <c:v>2996</c:v>
                </c:pt>
                <c:pt idx="194">
                  <c:v>3001</c:v>
                </c:pt>
                <c:pt idx="195">
                  <c:v>3008</c:v>
                </c:pt>
                <c:pt idx="196">
                  <c:v>3024</c:v>
                </c:pt>
                <c:pt idx="197">
                  <c:v>3026</c:v>
                </c:pt>
                <c:pt idx="198">
                  <c:v>3029</c:v>
                </c:pt>
                <c:pt idx="199">
                  <c:v>3105</c:v>
                </c:pt>
                <c:pt idx="200">
                  <c:v>3112</c:v>
                </c:pt>
                <c:pt idx="201">
                  <c:v>3127</c:v>
                </c:pt>
                <c:pt idx="202">
                  <c:v>3158</c:v>
                </c:pt>
                <c:pt idx="203">
                  <c:v>3163</c:v>
                </c:pt>
                <c:pt idx="204">
                  <c:v>3169</c:v>
                </c:pt>
                <c:pt idx="205">
                  <c:v>3172</c:v>
                </c:pt>
                <c:pt idx="206">
                  <c:v>3180</c:v>
                </c:pt>
                <c:pt idx="207">
                  <c:v>3207</c:v>
                </c:pt>
                <c:pt idx="208">
                  <c:v>3218</c:v>
                </c:pt>
                <c:pt idx="209">
                  <c:v>3246</c:v>
                </c:pt>
                <c:pt idx="210">
                  <c:v>3250</c:v>
                </c:pt>
                <c:pt idx="211">
                  <c:v>3282</c:v>
                </c:pt>
                <c:pt idx="212">
                  <c:v>3285</c:v>
                </c:pt>
                <c:pt idx="213">
                  <c:v>3288</c:v>
                </c:pt>
                <c:pt idx="214">
                  <c:v>3323</c:v>
                </c:pt>
                <c:pt idx="215">
                  <c:v>3333</c:v>
                </c:pt>
                <c:pt idx="216">
                  <c:v>3351</c:v>
                </c:pt>
                <c:pt idx="217">
                  <c:v>3380</c:v>
                </c:pt>
                <c:pt idx="218">
                  <c:v>3382</c:v>
                </c:pt>
                <c:pt idx="219">
                  <c:v>3404</c:v>
                </c:pt>
                <c:pt idx="220">
                  <c:v>3410</c:v>
                </c:pt>
                <c:pt idx="221">
                  <c:v>3420</c:v>
                </c:pt>
                <c:pt idx="222">
                  <c:v>3462</c:v>
                </c:pt>
                <c:pt idx="223">
                  <c:v>3503</c:v>
                </c:pt>
                <c:pt idx="224">
                  <c:v>3505</c:v>
                </c:pt>
                <c:pt idx="225">
                  <c:v>3515</c:v>
                </c:pt>
                <c:pt idx="226">
                  <c:v>3529</c:v>
                </c:pt>
                <c:pt idx="227">
                  <c:v>3539</c:v>
                </c:pt>
                <c:pt idx="228">
                  <c:v>3563</c:v>
                </c:pt>
                <c:pt idx="229">
                  <c:v>3568</c:v>
                </c:pt>
                <c:pt idx="230">
                  <c:v>3578</c:v>
                </c:pt>
                <c:pt idx="231">
                  <c:v>3593</c:v>
                </c:pt>
                <c:pt idx="232">
                  <c:v>3596</c:v>
                </c:pt>
                <c:pt idx="233">
                  <c:v>3611</c:v>
                </c:pt>
                <c:pt idx="234">
                  <c:v>3616</c:v>
                </c:pt>
                <c:pt idx="235">
                  <c:v>3621</c:v>
                </c:pt>
                <c:pt idx="236">
                  <c:v>3650</c:v>
                </c:pt>
                <c:pt idx="237">
                  <c:v>3651</c:v>
                </c:pt>
                <c:pt idx="238">
                  <c:v>3652</c:v>
                </c:pt>
                <c:pt idx="239">
                  <c:v>3661</c:v>
                </c:pt>
                <c:pt idx="240">
                  <c:v>3664</c:v>
                </c:pt>
                <c:pt idx="241">
                  <c:v>3671</c:v>
                </c:pt>
                <c:pt idx="242">
                  <c:v>3672</c:v>
                </c:pt>
                <c:pt idx="243">
                  <c:v>3684</c:v>
                </c:pt>
                <c:pt idx="244">
                  <c:v>3689</c:v>
                </c:pt>
                <c:pt idx="245">
                  <c:v>3704</c:v>
                </c:pt>
                <c:pt idx="246">
                  <c:v>3727</c:v>
                </c:pt>
                <c:pt idx="247">
                  <c:v>3731</c:v>
                </c:pt>
                <c:pt idx="248">
                  <c:v>3733</c:v>
                </c:pt>
                <c:pt idx="249">
                  <c:v>3734</c:v>
                </c:pt>
                <c:pt idx="250">
                  <c:v>3751</c:v>
                </c:pt>
                <c:pt idx="251">
                  <c:v>3756</c:v>
                </c:pt>
                <c:pt idx="252">
                  <c:v>3759</c:v>
                </c:pt>
                <c:pt idx="253">
                  <c:v>3772</c:v>
                </c:pt>
                <c:pt idx="254">
                  <c:v>3791</c:v>
                </c:pt>
                <c:pt idx="255">
                  <c:v>3795</c:v>
                </c:pt>
                <c:pt idx="256">
                  <c:v>3809</c:v>
                </c:pt>
                <c:pt idx="257">
                  <c:v>3826</c:v>
                </c:pt>
                <c:pt idx="258">
                  <c:v>3827</c:v>
                </c:pt>
                <c:pt idx="259">
                  <c:v>3829</c:v>
                </c:pt>
                <c:pt idx="260">
                  <c:v>3838</c:v>
                </c:pt>
                <c:pt idx="261">
                  <c:v>3852</c:v>
                </c:pt>
                <c:pt idx="262">
                  <c:v>3875</c:v>
                </c:pt>
                <c:pt idx="263">
                  <c:v>3887</c:v>
                </c:pt>
                <c:pt idx="264">
                  <c:v>3933</c:v>
                </c:pt>
                <c:pt idx="265">
                  <c:v>3939</c:v>
                </c:pt>
                <c:pt idx="266">
                  <c:v>3962</c:v>
                </c:pt>
                <c:pt idx="267">
                  <c:v>3964</c:v>
                </c:pt>
                <c:pt idx="268">
                  <c:v>3970</c:v>
                </c:pt>
                <c:pt idx="269">
                  <c:v>3973</c:v>
                </c:pt>
                <c:pt idx="270">
                  <c:v>3990</c:v>
                </c:pt>
                <c:pt idx="271">
                  <c:v>4002</c:v>
                </c:pt>
                <c:pt idx="272">
                  <c:v>4012</c:v>
                </c:pt>
                <c:pt idx="273">
                  <c:v>4018</c:v>
                </c:pt>
                <c:pt idx="274">
                  <c:v>4019</c:v>
                </c:pt>
                <c:pt idx="275">
                  <c:v>4023</c:v>
                </c:pt>
                <c:pt idx="276">
                  <c:v>4025</c:v>
                </c:pt>
                <c:pt idx="277">
                  <c:v>4042</c:v>
                </c:pt>
                <c:pt idx="278">
                  <c:v>4044</c:v>
                </c:pt>
                <c:pt idx="279">
                  <c:v>4054</c:v>
                </c:pt>
                <c:pt idx="280">
                  <c:v>4089</c:v>
                </c:pt>
                <c:pt idx="281">
                  <c:v>4091</c:v>
                </c:pt>
                <c:pt idx="282">
                  <c:v>4106</c:v>
                </c:pt>
                <c:pt idx="283">
                  <c:v>4122</c:v>
                </c:pt>
                <c:pt idx="284">
                  <c:v>4132</c:v>
                </c:pt>
                <c:pt idx="285">
                  <c:v>4191</c:v>
                </c:pt>
                <c:pt idx="286">
                  <c:v>4204</c:v>
                </c:pt>
                <c:pt idx="287">
                  <c:v>4205</c:v>
                </c:pt>
                <c:pt idx="288">
                  <c:v>4213</c:v>
                </c:pt>
                <c:pt idx="289">
                  <c:v>4226</c:v>
                </c:pt>
                <c:pt idx="290">
                  <c:v>4234</c:v>
                </c:pt>
                <c:pt idx="291">
                  <c:v>4247</c:v>
                </c:pt>
                <c:pt idx="292">
                  <c:v>4260</c:v>
                </c:pt>
                <c:pt idx="293">
                  <c:v>4265</c:v>
                </c:pt>
                <c:pt idx="294">
                  <c:v>4283</c:v>
                </c:pt>
                <c:pt idx="295">
                  <c:v>4314</c:v>
                </c:pt>
                <c:pt idx="296">
                  <c:v>4315</c:v>
                </c:pt>
                <c:pt idx="297">
                  <c:v>4321</c:v>
                </c:pt>
                <c:pt idx="298">
                  <c:v>4322</c:v>
                </c:pt>
                <c:pt idx="299">
                  <c:v>4327</c:v>
                </c:pt>
                <c:pt idx="300">
                  <c:v>4363</c:v>
                </c:pt>
                <c:pt idx="301">
                  <c:v>4370</c:v>
                </c:pt>
                <c:pt idx="302">
                  <c:v>4389</c:v>
                </c:pt>
                <c:pt idx="303">
                  <c:v>4394</c:v>
                </c:pt>
                <c:pt idx="304">
                  <c:v>4403</c:v>
                </c:pt>
                <c:pt idx="305">
                  <c:v>4417</c:v>
                </c:pt>
                <c:pt idx="306">
                  <c:v>4434</c:v>
                </c:pt>
                <c:pt idx="307">
                  <c:v>4439</c:v>
                </c:pt>
                <c:pt idx="308">
                  <c:v>4450</c:v>
                </c:pt>
                <c:pt idx="309">
                  <c:v>4463</c:v>
                </c:pt>
                <c:pt idx="310">
                  <c:v>4487</c:v>
                </c:pt>
                <c:pt idx="311">
                  <c:v>4492</c:v>
                </c:pt>
                <c:pt idx="312">
                  <c:v>4496</c:v>
                </c:pt>
                <c:pt idx="313">
                  <c:v>4497</c:v>
                </c:pt>
                <c:pt idx="314">
                  <c:v>4526</c:v>
                </c:pt>
                <c:pt idx="315">
                  <c:v>4532</c:v>
                </c:pt>
                <c:pt idx="316">
                  <c:v>4536</c:v>
                </c:pt>
                <c:pt idx="317">
                  <c:v>4536</c:v>
                </c:pt>
                <c:pt idx="318">
                  <c:v>4548</c:v>
                </c:pt>
                <c:pt idx="319">
                  <c:v>4561</c:v>
                </c:pt>
                <c:pt idx="320">
                  <c:v>4563</c:v>
                </c:pt>
                <c:pt idx="321">
                  <c:v>4597</c:v>
                </c:pt>
                <c:pt idx="322">
                  <c:v>4608</c:v>
                </c:pt>
                <c:pt idx="323">
                  <c:v>4611</c:v>
                </c:pt>
                <c:pt idx="324">
                  <c:v>4622</c:v>
                </c:pt>
                <c:pt idx="325">
                  <c:v>4636</c:v>
                </c:pt>
                <c:pt idx="326">
                  <c:v>4638</c:v>
                </c:pt>
                <c:pt idx="327">
                  <c:v>4644</c:v>
                </c:pt>
                <c:pt idx="328">
                  <c:v>4658</c:v>
                </c:pt>
                <c:pt idx="329">
                  <c:v>4661</c:v>
                </c:pt>
                <c:pt idx="330">
                  <c:v>4662</c:v>
                </c:pt>
                <c:pt idx="331">
                  <c:v>4679</c:v>
                </c:pt>
                <c:pt idx="332">
                  <c:v>4686</c:v>
                </c:pt>
                <c:pt idx="333">
                  <c:v>4704</c:v>
                </c:pt>
                <c:pt idx="334">
                  <c:v>4720</c:v>
                </c:pt>
                <c:pt idx="335">
                  <c:v>4723</c:v>
                </c:pt>
                <c:pt idx="336">
                  <c:v>4734</c:v>
                </c:pt>
                <c:pt idx="337">
                  <c:v>4746</c:v>
                </c:pt>
                <c:pt idx="338">
                  <c:v>4748</c:v>
                </c:pt>
                <c:pt idx="339">
                  <c:v>4749</c:v>
                </c:pt>
                <c:pt idx="340">
                  <c:v>4759</c:v>
                </c:pt>
                <c:pt idx="341">
                  <c:v>4765</c:v>
                </c:pt>
                <c:pt idx="342">
                  <c:v>4775</c:v>
                </c:pt>
                <c:pt idx="343">
                  <c:v>4776</c:v>
                </c:pt>
                <c:pt idx="344">
                  <c:v>4793</c:v>
                </c:pt>
                <c:pt idx="345">
                  <c:v>4829</c:v>
                </c:pt>
                <c:pt idx="346">
                  <c:v>4833</c:v>
                </c:pt>
                <c:pt idx="347">
                  <c:v>4863</c:v>
                </c:pt>
                <c:pt idx="348">
                  <c:v>4864</c:v>
                </c:pt>
                <c:pt idx="349">
                  <c:v>4865</c:v>
                </c:pt>
                <c:pt idx="350">
                  <c:v>4887</c:v>
                </c:pt>
                <c:pt idx="351">
                  <c:v>4893</c:v>
                </c:pt>
                <c:pt idx="352">
                  <c:v>4908</c:v>
                </c:pt>
                <c:pt idx="353">
                  <c:v>4910</c:v>
                </c:pt>
                <c:pt idx="354">
                  <c:v>4916</c:v>
                </c:pt>
                <c:pt idx="355">
                  <c:v>4938</c:v>
                </c:pt>
                <c:pt idx="356">
                  <c:v>4942</c:v>
                </c:pt>
                <c:pt idx="357">
                  <c:v>4946</c:v>
                </c:pt>
                <c:pt idx="358">
                  <c:v>4947</c:v>
                </c:pt>
                <c:pt idx="359">
                  <c:v>4970</c:v>
                </c:pt>
                <c:pt idx="360">
                  <c:v>4988</c:v>
                </c:pt>
                <c:pt idx="361">
                  <c:v>4989</c:v>
                </c:pt>
                <c:pt idx="362">
                  <c:v>4992</c:v>
                </c:pt>
                <c:pt idx="363">
                  <c:v>5000</c:v>
                </c:pt>
                <c:pt idx="364">
                  <c:v>5006</c:v>
                </c:pt>
                <c:pt idx="365">
                  <c:v>5015</c:v>
                </c:pt>
                <c:pt idx="366">
                  <c:v>5023</c:v>
                </c:pt>
                <c:pt idx="367">
                  <c:v>5029</c:v>
                </c:pt>
                <c:pt idx="368">
                  <c:v>5032</c:v>
                </c:pt>
                <c:pt idx="369">
                  <c:v>5037</c:v>
                </c:pt>
                <c:pt idx="370">
                  <c:v>5059</c:v>
                </c:pt>
                <c:pt idx="371">
                  <c:v>5076</c:v>
                </c:pt>
                <c:pt idx="372">
                  <c:v>5140</c:v>
                </c:pt>
                <c:pt idx="373">
                  <c:v>5143</c:v>
                </c:pt>
                <c:pt idx="374">
                  <c:v>5149</c:v>
                </c:pt>
                <c:pt idx="375">
                  <c:v>5162</c:v>
                </c:pt>
                <c:pt idx="376">
                  <c:v>5164</c:v>
                </c:pt>
                <c:pt idx="377">
                  <c:v>5166</c:v>
                </c:pt>
                <c:pt idx="378">
                  <c:v>5169</c:v>
                </c:pt>
                <c:pt idx="379">
                  <c:v>5173</c:v>
                </c:pt>
                <c:pt idx="380">
                  <c:v>5176</c:v>
                </c:pt>
                <c:pt idx="381">
                  <c:v>5196</c:v>
                </c:pt>
                <c:pt idx="382">
                  <c:v>5205</c:v>
                </c:pt>
                <c:pt idx="383">
                  <c:v>5219</c:v>
                </c:pt>
                <c:pt idx="384">
                  <c:v>5265</c:v>
                </c:pt>
                <c:pt idx="385">
                  <c:v>5279</c:v>
                </c:pt>
                <c:pt idx="386">
                  <c:v>5283</c:v>
                </c:pt>
                <c:pt idx="387">
                  <c:v>5294</c:v>
                </c:pt>
                <c:pt idx="388">
                  <c:v>5365</c:v>
                </c:pt>
                <c:pt idx="389">
                  <c:v>5369</c:v>
                </c:pt>
                <c:pt idx="390">
                  <c:v>5392</c:v>
                </c:pt>
              </c:numCache>
            </c:numRef>
          </c:xVal>
          <c:yVal>
            <c:numRef>
              <c:f>'[Copy of analyzed ASCEND ALT VS TIME SPREADSHEET.xlsx]Sheet1'!$J$2:$J$392</c:f>
              <c:numCache>
                <c:formatCode>0.0</c:formatCode>
                <c:ptCount val="391"/>
                <c:pt idx="0">
                  <c:v>0</c:v>
                </c:pt>
                <c:pt idx="1">
                  <c:v>0</c:v>
                </c:pt>
                <c:pt idx="2">
                  <c:v>1417.3055999999999</c:v>
                </c:pt>
                <c:pt idx="3">
                  <c:v>1416.6494399999999</c:v>
                </c:pt>
                <c:pt idx="4">
                  <c:v>1416.9775199999999</c:v>
                </c:pt>
                <c:pt idx="5">
                  <c:v>1417.3055999999999</c:v>
                </c:pt>
                <c:pt idx="6">
                  <c:v>1417.6336799999999</c:v>
                </c:pt>
                <c:pt idx="7">
                  <c:v>1417.9617599999999</c:v>
                </c:pt>
                <c:pt idx="8">
                  <c:v>1418.9459999999999</c:v>
                </c:pt>
                <c:pt idx="9">
                  <c:v>1464.2210399999999</c:v>
                </c:pt>
                <c:pt idx="10">
                  <c:v>1579.3771199999999</c:v>
                </c:pt>
                <c:pt idx="11">
                  <c:v>1614.4816799999999</c:v>
                </c:pt>
                <c:pt idx="12">
                  <c:v>1758.1807199999998</c:v>
                </c:pt>
                <c:pt idx="13">
                  <c:v>3115.4476799999998</c:v>
                </c:pt>
                <c:pt idx="14">
                  <c:v>3779.8096799999994</c:v>
                </c:pt>
                <c:pt idx="15">
                  <c:v>3869.3755200000001</c:v>
                </c:pt>
                <c:pt idx="16">
                  <c:v>3908.74512</c:v>
                </c:pt>
                <c:pt idx="17">
                  <c:v>4392.335039999999</c:v>
                </c:pt>
                <c:pt idx="18">
                  <c:v>4642.0039200000001</c:v>
                </c:pt>
                <c:pt idx="19">
                  <c:v>4987.1440799999991</c:v>
                </c:pt>
                <c:pt idx="20">
                  <c:v>5504.8543199999995</c:v>
                </c:pt>
                <c:pt idx="21">
                  <c:v>5743.3684799999992</c:v>
                </c:pt>
                <c:pt idx="22">
                  <c:v>6477.6115199999995</c:v>
                </c:pt>
                <c:pt idx="23">
                  <c:v>6508.1229599999997</c:v>
                </c:pt>
                <c:pt idx="24">
                  <c:v>6571.7704799999992</c:v>
                </c:pt>
                <c:pt idx="25">
                  <c:v>6620.6543999999994</c:v>
                </c:pt>
                <c:pt idx="26">
                  <c:v>6924.7845599999991</c:v>
                </c:pt>
                <c:pt idx="27">
                  <c:v>7504.1738400000004</c:v>
                </c:pt>
                <c:pt idx="28">
                  <c:v>7695.116399999999</c:v>
                </c:pt>
                <c:pt idx="29">
                  <c:v>7717.0977599999987</c:v>
                </c:pt>
                <c:pt idx="30">
                  <c:v>7740.7195199999996</c:v>
                </c:pt>
                <c:pt idx="31">
                  <c:v>7875.5603999999994</c:v>
                </c:pt>
                <c:pt idx="32">
                  <c:v>7936.5832799999989</c:v>
                </c:pt>
                <c:pt idx="33">
                  <c:v>8554.3579200000004</c:v>
                </c:pt>
                <c:pt idx="34">
                  <c:v>9088.4721599999993</c:v>
                </c:pt>
                <c:pt idx="35">
                  <c:v>9184.9276799999989</c:v>
                </c:pt>
                <c:pt idx="36">
                  <c:v>9751.5218399999994</c:v>
                </c:pt>
                <c:pt idx="37">
                  <c:v>10140.29664</c:v>
                </c:pt>
                <c:pt idx="38">
                  <c:v>10379.795039999999</c:v>
                </c:pt>
                <c:pt idx="39">
                  <c:v>10551.052799999999</c:v>
                </c:pt>
                <c:pt idx="40">
                  <c:v>10609.779119999999</c:v>
                </c:pt>
                <c:pt idx="41">
                  <c:v>10682.940959999998</c:v>
                </c:pt>
                <c:pt idx="42">
                  <c:v>11230.178399999999</c:v>
                </c:pt>
                <c:pt idx="43">
                  <c:v>11449.991999999998</c:v>
                </c:pt>
                <c:pt idx="44">
                  <c:v>11954.250959999998</c:v>
                </c:pt>
                <c:pt idx="45">
                  <c:v>11996.901359999998</c:v>
                </c:pt>
                <c:pt idx="46">
                  <c:v>12076.952879999999</c:v>
                </c:pt>
                <c:pt idx="47">
                  <c:v>12403.392479999999</c:v>
                </c:pt>
                <c:pt idx="48">
                  <c:v>12609.426719999999</c:v>
                </c:pt>
                <c:pt idx="49">
                  <c:v>12979.172879999998</c:v>
                </c:pt>
                <c:pt idx="50">
                  <c:v>14172.071759999999</c:v>
                </c:pt>
                <c:pt idx="51">
                  <c:v>14662.22328</c:v>
                </c:pt>
                <c:pt idx="52">
                  <c:v>14923.703039999999</c:v>
                </c:pt>
                <c:pt idx="53">
                  <c:v>15119.566799999999</c:v>
                </c:pt>
                <c:pt idx="54">
                  <c:v>15143.188559999999</c:v>
                </c:pt>
                <c:pt idx="55">
                  <c:v>15359.39328</c:v>
                </c:pt>
                <c:pt idx="56">
                  <c:v>15513.918959999997</c:v>
                </c:pt>
                <c:pt idx="57">
                  <c:v>15637.277039999999</c:v>
                </c:pt>
                <c:pt idx="58">
                  <c:v>15727.827119999998</c:v>
                </c:pt>
                <c:pt idx="59">
                  <c:v>15800.660879999999</c:v>
                </c:pt>
                <c:pt idx="60">
                  <c:v>15824.610719999997</c:v>
                </c:pt>
                <c:pt idx="61">
                  <c:v>16357.412639999999</c:v>
                </c:pt>
                <c:pt idx="62">
                  <c:v>16599.207599999998</c:v>
                </c:pt>
                <c:pt idx="63">
                  <c:v>17220.9192</c:v>
                </c:pt>
                <c:pt idx="64">
                  <c:v>17260.944959999997</c:v>
                </c:pt>
                <c:pt idx="65">
                  <c:v>17429.906159999999</c:v>
                </c:pt>
                <c:pt idx="66">
                  <c:v>17641.845839999998</c:v>
                </c:pt>
                <c:pt idx="67">
                  <c:v>18043.415759999996</c:v>
                </c:pt>
                <c:pt idx="68">
                  <c:v>18063.100559999999</c:v>
                </c:pt>
                <c:pt idx="69">
                  <c:v>18440.392559999997</c:v>
                </c:pt>
                <c:pt idx="70">
                  <c:v>18538.816559999999</c:v>
                </c:pt>
                <c:pt idx="71">
                  <c:v>18923.654399999999</c:v>
                </c:pt>
                <c:pt idx="72">
                  <c:v>19236.314640000001</c:v>
                </c:pt>
                <c:pt idx="73">
                  <c:v>19331.785919999998</c:v>
                </c:pt>
                <c:pt idx="74">
                  <c:v>19674.301439999999</c:v>
                </c:pt>
                <c:pt idx="75">
                  <c:v>19833.092159999997</c:v>
                </c:pt>
                <c:pt idx="76">
                  <c:v>19880.007599999997</c:v>
                </c:pt>
                <c:pt idx="77">
                  <c:v>20201.854080000001</c:v>
                </c:pt>
                <c:pt idx="78">
                  <c:v>20280.921359999997</c:v>
                </c:pt>
                <c:pt idx="79">
                  <c:v>20388.203519999995</c:v>
                </c:pt>
                <c:pt idx="80">
                  <c:v>20563.070159999999</c:v>
                </c:pt>
                <c:pt idx="81">
                  <c:v>20664.44688</c:v>
                </c:pt>
                <c:pt idx="82">
                  <c:v>20925.598559999999</c:v>
                </c:pt>
                <c:pt idx="83">
                  <c:v>21316.013759999998</c:v>
                </c:pt>
                <c:pt idx="84">
                  <c:v>21366.866159999998</c:v>
                </c:pt>
                <c:pt idx="85">
                  <c:v>21832.083599999998</c:v>
                </c:pt>
                <c:pt idx="86">
                  <c:v>22265.805359999998</c:v>
                </c:pt>
                <c:pt idx="87">
                  <c:v>22381.945680000001</c:v>
                </c:pt>
                <c:pt idx="88">
                  <c:v>22599.462719999996</c:v>
                </c:pt>
                <c:pt idx="89">
                  <c:v>22713.306479999999</c:v>
                </c:pt>
                <c:pt idx="90">
                  <c:v>23122.094159999997</c:v>
                </c:pt>
                <c:pt idx="91">
                  <c:v>23313.036719999996</c:v>
                </c:pt>
                <c:pt idx="92">
                  <c:v>23512.509359999996</c:v>
                </c:pt>
                <c:pt idx="93">
                  <c:v>24411.77664</c:v>
                </c:pt>
                <c:pt idx="94">
                  <c:v>24486.250799999998</c:v>
                </c:pt>
                <c:pt idx="95">
                  <c:v>24798.25488</c:v>
                </c:pt>
                <c:pt idx="96">
                  <c:v>25233.288959999998</c:v>
                </c:pt>
                <c:pt idx="97">
                  <c:v>25461.960719999995</c:v>
                </c:pt>
                <c:pt idx="98">
                  <c:v>25490.175599999999</c:v>
                </c:pt>
                <c:pt idx="99">
                  <c:v>25631.906159999999</c:v>
                </c:pt>
                <c:pt idx="100">
                  <c:v>25870.092239999998</c:v>
                </c:pt>
                <c:pt idx="101">
                  <c:v>25892.073599999996</c:v>
                </c:pt>
                <c:pt idx="102">
                  <c:v>26092.530479999998</c:v>
                </c:pt>
                <c:pt idx="103">
                  <c:v>26120.745359999997</c:v>
                </c:pt>
                <c:pt idx="104">
                  <c:v>26244.431519999998</c:v>
                </c:pt>
                <c:pt idx="105">
                  <c:v>26899.279199999997</c:v>
                </c:pt>
                <c:pt idx="106">
                  <c:v>26973.097199999997</c:v>
                </c:pt>
                <c:pt idx="107">
                  <c:v>27025.261919999997</c:v>
                </c:pt>
                <c:pt idx="108">
                  <c:v>27077.426639999994</c:v>
                </c:pt>
                <c:pt idx="109">
                  <c:v>27678.469199999996</c:v>
                </c:pt>
                <c:pt idx="110">
                  <c:v>28400.245199999998</c:v>
                </c:pt>
                <c:pt idx="111">
                  <c:v>28541.319599999999</c:v>
                </c:pt>
                <c:pt idx="112">
                  <c:v>28620.714960000001</c:v>
                </c:pt>
                <c:pt idx="113">
                  <c:v>28733.574479999999</c:v>
                </c:pt>
                <c:pt idx="114">
                  <c:v>28904.50416</c:v>
                </c:pt>
                <c:pt idx="115">
                  <c:v>29053.780559999999</c:v>
                </c:pt>
                <c:pt idx="116">
                  <c:v>29059.357919999995</c:v>
                </c:pt>
                <c:pt idx="117">
                  <c:v>29286.389279999999</c:v>
                </c:pt>
                <c:pt idx="118">
                  <c:v>29526.543839999995</c:v>
                </c:pt>
                <c:pt idx="119">
                  <c:v>29656.463519999998</c:v>
                </c:pt>
                <c:pt idx="120">
                  <c:v>29809.020719999997</c:v>
                </c:pt>
                <c:pt idx="121">
                  <c:v>29838.875999999997</c:v>
                </c:pt>
                <c:pt idx="122">
                  <c:v>30118.400160000001</c:v>
                </c:pt>
                <c:pt idx="123">
                  <c:v>30366.100559999999</c:v>
                </c:pt>
                <c:pt idx="124">
                  <c:v>30789.651839999995</c:v>
                </c:pt>
                <c:pt idx="125">
                  <c:v>31240.105679999997</c:v>
                </c:pt>
                <c:pt idx="126">
                  <c:v>31256.509679999999</c:v>
                </c:pt>
                <c:pt idx="127">
                  <c:v>31331.639999999996</c:v>
                </c:pt>
                <c:pt idx="128">
                  <c:v>31526.519519999994</c:v>
                </c:pt>
                <c:pt idx="129">
                  <c:v>32054.400239999995</c:v>
                </c:pt>
                <c:pt idx="130">
                  <c:v>32212.534799999998</c:v>
                </c:pt>
                <c:pt idx="131">
                  <c:v>32236.156559999999</c:v>
                </c:pt>
                <c:pt idx="132">
                  <c:v>32363.123519999997</c:v>
                </c:pt>
                <c:pt idx="133">
                  <c:v>32539.630559999998</c:v>
                </c:pt>
                <c:pt idx="134">
                  <c:v>32811.2808</c:v>
                </c:pt>
                <c:pt idx="135">
                  <c:v>33242.705999999998</c:v>
                </c:pt>
                <c:pt idx="136">
                  <c:v>33262.062719999994</c:v>
                </c:pt>
                <c:pt idx="137">
                  <c:v>33530.432159999997</c:v>
                </c:pt>
                <c:pt idx="138">
                  <c:v>33581.940719999999</c:v>
                </c:pt>
                <c:pt idx="139">
                  <c:v>33748.277279999995</c:v>
                </c:pt>
                <c:pt idx="140">
                  <c:v>33948.077999999994</c:v>
                </c:pt>
                <c:pt idx="141">
                  <c:v>33976.62096</c:v>
                </c:pt>
                <c:pt idx="142">
                  <c:v>34007.460480000002</c:v>
                </c:pt>
                <c:pt idx="143">
                  <c:v>34202.339999999997</c:v>
                </c:pt>
                <c:pt idx="144">
                  <c:v>34227.930239999994</c:v>
                </c:pt>
                <c:pt idx="145">
                  <c:v>34257.129359999999</c:v>
                </c:pt>
                <c:pt idx="146">
                  <c:v>34432.980239999997</c:v>
                </c:pt>
                <c:pt idx="147">
                  <c:v>34775.167679999999</c:v>
                </c:pt>
                <c:pt idx="148">
                  <c:v>34864.733519999994</c:v>
                </c:pt>
                <c:pt idx="149">
                  <c:v>34886.71488</c:v>
                </c:pt>
                <c:pt idx="150">
                  <c:v>35123.588639999994</c:v>
                </c:pt>
                <c:pt idx="151">
                  <c:v>35239.072799999994</c:v>
                </c:pt>
                <c:pt idx="152">
                  <c:v>35753.174160000002</c:v>
                </c:pt>
                <c:pt idx="153">
                  <c:v>35778.436319999993</c:v>
                </c:pt>
                <c:pt idx="154">
                  <c:v>36085.519199999995</c:v>
                </c:pt>
                <c:pt idx="155">
                  <c:v>36187.552080000001</c:v>
                </c:pt>
                <c:pt idx="156">
                  <c:v>36351.592079999995</c:v>
                </c:pt>
                <c:pt idx="157">
                  <c:v>36387.352799999993</c:v>
                </c:pt>
                <c:pt idx="158">
                  <c:v>36546.471599999997</c:v>
                </c:pt>
                <c:pt idx="159">
                  <c:v>36798.108959999998</c:v>
                </c:pt>
                <c:pt idx="160">
                  <c:v>37092.068639999998</c:v>
                </c:pt>
                <c:pt idx="161">
                  <c:v>37241.673119999992</c:v>
                </c:pt>
                <c:pt idx="162">
                  <c:v>38171.451839999994</c:v>
                </c:pt>
                <c:pt idx="163">
                  <c:v>38847.296639999993</c:v>
                </c:pt>
                <c:pt idx="164">
                  <c:v>38907.663359999999</c:v>
                </c:pt>
                <c:pt idx="165">
                  <c:v>39329.902319999994</c:v>
                </c:pt>
                <c:pt idx="166">
                  <c:v>39355.820639999991</c:v>
                </c:pt>
                <c:pt idx="167">
                  <c:v>39968.345999999998</c:v>
                </c:pt>
                <c:pt idx="168">
                  <c:v>40136.979119999996</c:v>
                </c:pt>
                <c:pt idx="169">
                  <c:v>40379.102160000002</c:v>
                </c:pt>
                <c:pt idx="170">
                  <c:v>40708.822560000001</c:v>
                </c:pt>
                <c:pt idx="171">
                  <c:v>41415.178799999994</c:v>
                </c:pt>
                <c:pt idx="172">
                  <c:v>41539.193039999991</c:v>
                </c:pt>
                <c:pt idx="173">
                  <c:v>41674.361999999994</c:v>
                </c:pt>
                <c:pt idx="174">
                  <c:v>42757.682159999997</c:v>
                </c:pt>
                <c:pt idx="175">
                  <c:v>43454.852160000002</c:v>
                </c:pt>
                <c:pt idx="176">
                  <c:v>43537.528319999998</c:v>
                </c:pt>
                <c:pt idx="177">
                  <c:v>43674.993839999996</c:v>
                </c:pt>
                <c:pt idx="178">
                  <c:v>43813.771679999998</c:v>
                </c:pt>
                <c:pt idx="179">
                  <c:v>43970.921999999999</c:v>
                </c:pt>
                <c:pt idx="180">
                  <c:v>44214.685439999994</c:v>
                </c:pt>
                <c:pt idx="181">
                  <c:v>44280.629519999995</c:v>
                </c:pt>
                <c:pt idx="182">
                  <c:v>44840.662079999995</c:v>
                </c:pt>
                <c:pt idx="183">
                  <c:v>44908.24656</c:v>
                </c:pt>
                <c:pt idx="184">
                  <c:v>45048.336719999992</c:v>
                </c:pt>
                <c:pt idx="185">
                  <c:v>45272.415359999999</c:v>
                </c:pt>
                <c:pt idx="186">
                  <c:v>45545.049839999992</c:v>
                </c:pt>
                <c:pt idx="187">
                  <c:v>45637.896479999996</c:v>
                </c:pt>
                <c:pt idx="188">
                  <c:v>46446.285599999996</c:v>
                </c:pt>
                <c:pt idx="189">
                  <c:v>46460.721119999995</c:v>
                </c:pt>
                <c:pt idx="190">
                  <c:v>47458.74048</c:v>
                </c:pt>
                <c:pt idx="191">
                  <c:v>47905.585439999995</c:v>
                </c:pt>
                <c:pt idx="192">
                  <c:v>48185.109599999996</c:v>
                </c:pt>
                <c:pt idx="193">
                  <c:v>48549.278399999996</c:v>
                </c:pt>
                <c:pt idx="194">
                  <c:v>48715.614959999999</c:v>
                </c:pt>
                <c:pt idx="195">
                  <c:v>48846.518879999996</c:v>
                </c:pt>
                <c:pt idx="196">
                  <c:v>49009.902719999991</c:v>
                </c:pt>
                <c:pt idx="197">
                  <c:v>49499.398079999999</c:v>
                </c:pt>
                <c:pt idx="198">
                  <c:v>49550.250479999995</c:v>
                </c:pt>
                <c:pt idx="199">
                  <c:v>49631.942399999993</c:v>
                </c:pt>
                <c:pt idx="200">
                  <c:v>51513.809279999994</c:v>
                </c:pt>
                <c:pt idx="201">
                  <c:v>51658.820639999991</c:v>
                </c:pt>
                <c:pt idx="202">
                  <c:v>52077.778799999993</c:v>
                </c:pt>
                <c:pt idx="203">
                  <c:v>52747.718159999997</c:v>
                </c:pt>
                <c:pt idx="204">
                  <c:v>52909.461599999995</c:v>
                </c:pt>
                <c:pt idx="205">
                  <c:v>53154.209279999995</c:v>
                </c:pt>
                <c:pt idx="206">
                  <c:v>53273.302319999995</c:v>
                </c:pt>
                <c:pt idx="207">
                  <c:v>53560.372319999995</c:v>
                </c:pt>
                <c:pt idx="208">
                  <c:v>54145.338960000001</c:v>
                </c:pt>
                <c:pt idx="209">
                  <c:v>54387.13392</c:v>
                </c:pt>
                <c:pt idx="210">
                  <c:v>55123.017359999998</c:v>
                </c:pt>
                <c:pt idx="211">
                  <c:v>55211.927039999995</c:v>
                </c:pt>
                <c:pt idx="212">
                  <c:v>56098.071120000001</c:v>
                </c:pt>
                <c:pt idx="213">
                  <c:v>56178.778799999993</c:v>
                </c:pt>
                <c:pt idx="214">
                  <c:v>56245.707119999999</c:v>
                </c:pt>
                <c:pt idx="215">
                  <c:v>57255.537359999995</c:v>
                </c:pt>
                <c:pt idx="216">
                  <c:v>57498.972719999998</c:v>
                </c:pt>
                <c:pt idx="217">
                  <c:v>58082.29896</c:v>
                </c:pt>
                <c:pt idx="218">
                  <c:v>59180.382720000001</c:v>
                </c:pt>
                <c:pt idx="219">
                  <c:v>59228.282399999996</c:v>
                </c:pt>
                <c:pt idx="220">
                  <c:v>59685.625919999999</c:v>
                </c:pt>
                <c:pt idx="221">
                  <c:v>59808.327839999991</c:v>
                </c:pt>
                <c:pt idx="222">
                  <c:v>60013.70592</c:v>
                </c:pt>
                <c:pt idx="223">
                  <c:v>61452.008639999993</c:v>
                </c:pt>
                <c:pt idx="224">
                  <c:v>62332.575359999995</c:v>
                </c:pt>
                <c:pt idx="225">
                  <c:v>62370.304559999997</c:v>
                </c:pt>
                <c:pt idx="226">
                  <c:v>62576.338799999998</c:v>
                </c:pt>
                <c:pt idx="227">
                  <c:v>62832.897359999995</c:v>
                </c:pt>
                <c:pt idx="228">
                  <c:v>63119.311199999996</c:v>
                </c:pt>
                <c:pt idx="229">
                  <c:v>63771.206159999994</c:v>
                </c:pt>
                <c:pt idx="230">
                  <c:v>63882.097199999997</c:v>
                </c:pt>
                <c:pt idx="231">
                  <c:v>64084.194479999991</c:v>
                </c:pt>
                <c:pt idx="232">
                  <c:v>64419.492239999992</c:v>
                </c:pt>
                <c:pt idx="233">
                  <c:v>64484.780159999995</c:v>
                </c:pt>
                <c:pt idx="234">
                  <c:v>64855.510559999995</c:v>
                </c:pt>
                <c:pt idx="235">
                  <c:v>64998.225359999997</c:v>
                </c:pt>
                <c:pt idx="236">
                  <c:v>65122.895759999999</c:v>
                </c:pt>
                <c:pt idx="237">
                  <c:v>65670.461279999989</c:v>
                </c:pt>
                <c:pt idx="238">
                  <c:v>65691.786479999995</c:v>
                </c:pt>
                <c:pt idx="239">
                  <c:v>65713.767839999986</c:v>
                </c:pt>
                <c:pt idx="240">
                  <c:v>65930.628719999993</c:v>
                </c:pt>
                <c:pt idx="241">
                  <c:v>65998.213199999998</c:v>
                </c:pt>
                <c:pt idx="242">
                  <c:v>66177.016799999998</c:v>
                </c:pt>
                <c:pt idx="243">
                  <c:v>66199.982399999994</c:v>
                </c:pt>
                <c:pt idx="244">
                  <c:v>66464.742960000003</c:v>
                </c:pt>
                <c:pt idx="245">
                  <c:v>66550.699919999999</c:v>
                </c:pt>
                <c:pt idx="246">
                  <c:v>66759.358799999987</c:v>
                </c:pt>
                <c:pt idx="247">
                  <c:v>67270.835519999993</c:v>
                </c:pt>
                <c:pt idx="248">
                  <c:v>67336.123439999996</c:v>
                </c:pt>
                <c:pt idx="249">
                  <c:v>67396.490160000001</c:v>
                </c:pt>
                <c:pt idx="250">
                  <c:v>67422.080399999992</c:v>
                </c:pt>
                <c:pt idx="251">
                  <c:v>67839.726239999989</c:v>
                </c:pt>
                <c:pt idx="252">
                  <c:v>67935.197520000002</c:v>
                </c:pt>
                <c:pt idx="253">
                  <c:v>68011.640159999995</c:v>
                </c:pt>
                <c:pt idx="254">
                  <c:v>68298.710160000002</c:v>
                </c:pt>
                <c:pt idx="255">
                  <c:v>68724.229919999998</c:v>
                </c:pt>
                <c:pt idx="256">
                  <c:v>68816.420399999988</c:v>
                </c:pt>
                <c:pt idx="257">
                  <c:v>69117.597839999988</c:v>
                </c:pt>
                <c:pt idx="258">
                  <c:v>69517.199279999986</c:v>
                </c:pt>
                <c:pt idx="259">
                  <c:v>69546.726479999983</c:v>
                </c:pt>
                <c:pt idx="260">
                  <c:v>69559.849679999985</c:v>
                </c:pt>
                <c:pt idx="261">
                  <c:v>69735.372479999991</c:v>
                </c:pt>
                <c:pt idx="262">
                  <c:v>70557.540959999998</c:v>
                </c:pt>
                <c:pt idx="263">
                  <c:v>70737.984960000002</c:v>
                </c:pt>
                <c:pt idx="264">
                  <c:v>70882.996320000006</c:v>
                </c:pt>
                <c:pt idx="265">
                  <c:v>71968.613039999997</c:v>
                </c:pt>
                <c:pt idx="266">
                  <c:v>72091.643039999995</c:v>
                </c:pt>
                <c:pt idx="267">
                  <c:v>72551.939279999991</c:v>
                </c:pt>
                <c:pt idx="268">
                  <c:v>72571.295999999988</c:v>
                </c:pt>
                <c:pt idx="269">
                  <c:v>72681.530879999991</c:v>
                </c:pt>
                <c:pt idx="270">
                  <c:v>72736.648319999993</c:v>
                </c:pt>
                <c:pt idx="271">
                  <c:v>73028.639519999997</c:v>
                </c:pt>
                <c:pt idx="272">
                  <c:v>73287.166559999998</c:v>
                </c:pt>
                <c:pt idx="273">
                  <c:v>73485.983039999992</c:v>
                </c:pt>
                <c:pt idx="274">
                  <c:v>73617.543120000002</c:v>
                </c:pt>
                <c:pt idx="275">
                  <c:v>73641.821039999995</c:v>
                </c:pt>
                <c:pt idx="276">
                  <c:v>73722.200639999995</c:v>
                </c:pt>
                <c:pt idx="277">
                  <c:v>73764.851039999994</c:v>
                </c:pt>
                <c:pt idx="278">
                  <c:v>74008.614479999989</c:v>
                </c:pt>
                <c:pt idx="279">
                  <c:v>74039.453999999998</c:v>
                </c:pt>
                <c:pt idx="280">
                  <c:v>74271.734639999995</c:v>
                </c:pt>
                <c:pt idx="281">
                  <c:v>75114.572159999996</c:v>
                </c:pt>
                <c:pt idx="282">
                  <c:v>75153.613679999995</c:v>
                </c:pt>
                <c:pt idx="283">
                  <c:v>75452.166479999985</c:v>
                </c:pt>
                <c:pt idx="284">
                  <c:v>75781.558799999999</c:v>
                </c:pt>
                <c:pt idx="285">
                  <c:v>75994.154639999993</c:v>
                </c:pt>
                <c:pt idx="286">
                  <c:v>77136.201119999998</c:v>
                </c:pt>
                <c:pt idx="287">
                  <c:v>77437.706639999989</c:v>
                </c:pt>
                <c:pt idx="288">
                  <c:v>77461.984559999997</c:v>
                </c:pt>
                <c:pt idx="289">
                  <c:v>77635.866959999999</c:v>
                </c:pt>
                <c:pt idx="290">
                  <c:v>77699.84255999999</c:v>
                </c:pt>
                <c:pt idx="291">
                  <c:v>78075.822239999994</c:v>
                </c:pt>
                <c:pt idx="292">
                  <c:v>78332.708879999991</c:v>
                </c:pt>
                <c:pt idx="293">
                  <c:v>78585.986639999988</c:v>
                </c:pt>
                <c:pt idx="294">
                  <c:v>78708.688559999995</c:v>
                </c:pt>
                <c:pt idx="295">
                  <c:v>79057.765679999982</c:v>
                </c:pt>
                <c:pt idx="296">
                  <c:v>79669.306799999991</c:v>
                </c:pt>
                <c:pt idx="297">
                  <c:v>79686.695039999991</c:v>
                </c:pt>
                <c:pt idx="298">
                  <c:v>79806.444239999997</c:v>
                </c:pt>
                <c:pt idx="299">
                  <c:v>79820.55167999999</c:v>
                </c:pt>
                <c:pt idx="300">
                  <c:v>79925.53727999999</c:v>
                </c:pt>
                <c:pt idx="301">
                  <c:v>80632.549679999982</c:v>
                </c:pt>
                <c:pt idx="302">
                  <c:v>80786.091119999997</c:v>
                </c:pt>
                <c:pt idx="303">
                  <c:v>81218.50056</c:v>
                </c:pt>
                <c:pt idx="304">
                  <c:v>81332.016239999997</c:v>
                </c:pt>
                <c:pt idx="305">
                  <c:v>81526.567679999993</c:v>
                </c:pt>
                <c:pt idx="306">
                  <c:v>81853.991519999996</c:v>
                </c:pt>
                <c:pt idx="307">
                  <c:v>82229.315039999987</c:v>
                </c:pt>
                <c:pt idx="308">
                  <c:v>82339.54991999999</c:v>
                </c:pt>
                <c:pt idx="309">
                  <c:v>82591.843439999997</c:v>
                </c:pt>
                <c:pt idx="310">
                  <c:v>82872.351839999988</c:v>
                </c:pt>
                <c:pt idx="311">
                  <c:v>83378.251199999999</c:v>
                </c:pt>
                <c:pt idx="312">
                  <c:v>83479.955999999991</c:v>
                </c:pt>
                <c:pt idx="313">
                  <c:v>83479.955999999991</c:v>
                </c:pt>
                <c:pt idx="314">
                  <c:v>83574.77111999999</c:v>
                </c:pt>
                <c:pt idx="315">
                  <c:v>84200.419679999992</c:v>
                </c:pt>
                <c:pt idx="316">
                  <c:v>84358.882320000004</c:v>
                </c:pt>
                <c:pt idx="317">
                  <c:v>84464.524079999988</c:v>
                </c:pt>
                <c:pt idx="318">
                  <c:v>84548.512559999988</c:v>
                </c:pt>
                <c:pt idx="319">
                  <c:v>84688.930799999987</c:v>
                </c:pt>
                <c:pt idx="320">
                  <c:v>84929.085359999997</c:v>
                </c:pt>
                <c:pt idx="321">
                  <c:v>84971.735759999996</c:v>
                </c:pt>
                <c:pt idx="322">
                  <c:v>85708.603439999992</c:v>
                </c:pt>
                <c:pt idx="323">
                  <c:v>85955.975760000001</c:v>
                </c:pt>
                <c:pt idx="324">
                  <c:v>86019.295199999993</c:v>
                </c:pt>
                <c:pt idx="325">
                  <c:v>86267.979839999985</c:v>
                </c:pt>
                <c:pt idx="326">
                  <c:v>86601.637199999997</c:v>
                </c:pt>
                <c:pt idx="327">
                  <c:v>86647.240319999997</c:v>
                </c:pt>
                <c:pt idx="328">
                  <c:v>86784.705839999995</c:v>
                </c:pt>
                <c:pt idx="329">
                  <c:v>87066.198479999992</c:v>
                </c:pt>
                <c:pt idx="330">
                  <c:v>87133.782959999997</c:v>
                </c:pt>
                <c:pt idx="331">
                  <c:v>87156.092399999994</c:v>
                </c:pt>
                <c:pt idx="332">
                  <c:v>87542.570639999991</c:v>
                </c:pt>
                <c:pt idx="333">
                  <c:v>87697.752479999981</c:v>
                </c:pt>
                <c:pt idx="334">
                  <c:v>88135.739279999994</c:v>
                </c:pt>
                <c:pt idx="335">
                  <c:v>88467.100079999989</c:v>
                </c:pt>
                <c:pt idx="336">
                  <c:v>88536.981119999997</c:v>
                </c:pt>
                <c:pt idx="337">
                  <c:v>88768.277520000003</c:v>
                </c:pt>
                <c:pt idx="338">
                  <c:v>89036.97503999999</c:v>
                </c:pt>
                <c:pt idx="339">
                  <c:v>89075.688479999983</c:v>
                </c:pt>
                <c:pt idx="340">
                  <c:v>89095.701359999992</c:v>
                </c:pt>
                <c:pt idx="341">
                  <c:v>89326.997759999998</c:v>
                </c:pt>
                <c:pt idx="342">
                  <c:v>89455.277039999986</c:v>
                </c:pt>
                <c:pt idx="343">
                  <c:v>89657.702399999995</c:v>
                </c:pt>
                <c:pt idx="344">
                  <c:v>89679.68376</c:v>
                </c:pt>
                <c:pt idx="345">
                  <c:v>90044.508719999998</c:v>
                </c:pt>
                <c:pt idx="346">
                  <c:v>90814.51247999999</c:v>
                </c:pt>
                <c:pt idx="347">
                  <c:v>90894.235919999992</c:v>
                </c:pt>
                <c:pt idx="348">
                  <c:v>91515.291359999988</c:v>
                </c:pt>
                <c:pt idx="349">
                  <c:v>91533.007679999981</c:v>
                </c:pt>
                <c:pt idx="350">
                  <c:v>91549.739759999997</c:v>
                </c:pt>
                <c:pt idx="351">
                  <c:v>91997.897039999996</c:v>
                </c:pt>
                <c:pt idx="352">
                  <c:v>92125.192079999993</c:v>
                </c:pt>
                <c:pt idx="353">
                  <c:v>92445.726239999989</c:v>
                </c:pt>
                <c:pt idx="354">
                  <c:v>92486.080079999985</c:v>
                </c:pt>
                <c:pt idx="355">
                  <c:v>92603.532720000003</c:v>
                </c:pt>
                <c:pt idx="356">
                  <c:v>93063.828959999999</c:v>
                </c:pt>
                <c:pt idx="357">
                  <c:v>93157.003679999994</c:v>
                </c:pt>
                <c:pt idx="358">
                  <c:v>93240.664079999988</c:v>
                </c:pt>
                <c:pt idx="359">
                  <c:v>93266.910479999991</c:v>
                </c:pt>
                <c:pt idx="360">
                  <c:v>93729.175199999998</c:v>
                </c:pt>
                <c:pt idx="361">
                  <c:v>94112.700719999993</c:v>
                </c:pt>
                <c:pt idx="362">
                  <c:v>94136.322479999988</c:v>
                </c:pt>
                <c:pt idx="363">
                  <c:v>94198.985759999996</c:v>
                </c:pt>
                <c:pt idx="364">
                  <c:v>94483.103039999987</c:v>
                </c:pt>
                <c:pt idx="365">
                  <c:v>94499.507039999982</c:v>
                </c:pt>
                <c:pt idx="366">
                  <c:v>94698.651599999997</c:v>
                </c:pt>
                <c:pt idx="367">
                  <c:v>94892.54687999998</c:v>
                </c:pt>
                <c:pt idx="368">
                  <c:v>95021.482319999996</c:v>
                </c:pt>
                <c:pt idx="369">
                  <c:v>95084.801759999988</c:v>
                </c:pt>
                <c:pt idx="370">
                  <c:v>95185.850399999996</c:v>
                </c:pt>
                <c:pt idx="371">
                  <c:v>95669.112239999988</c:v>
                </c:pt>
                <c:pt idx="372">
                  <c:v>96030.328320000001</c:v>
                </c:pt>
                <c:pt idx="373">
                  <c:v>97379.065199999997</c:v>
                </c:pt>
                <c:pt idx="374">
                  <c:v>97448.94623999999</c:v>
                </c:pt>
                <c:pt idx="375">
                  <c:v>97576.241279999987</c:v>
                </c:pt>
                <c:pt idx="376">
                  <c:v>97840.673759999991</c:v>
                </c:pt>
                <c:pt idx="377">
                  <c:v>97903.008959999992</c:v>
                </c:pt>
                <c:pt idx="378">
                  <c:v>97927.286879999985</c:v>
                </c:pt>
                <c:pt idx="379">
                  <c:v>97987.325519999999</c:v>
                </c:pt>
                <c:pt idx="380">
                  <c:v>98073.28247999998</c:v>
                </c:pt>
                <c:pt idx="381">
                  <c:v>98145.46007999999</c:v>
                </c:pt>
                <c:pt idx="382">
                  <c:v>98568.355199999991</c:v>
                </c:pt>
                <c:pt idx="383">
                  <c:v>98750.76767999999</c:v>
                </c:pt>
                <c:pt idx="384">
                  <c:v>99042.430799999987</c:v>
                </c:pt>
                <c:pt idx="385">
                  <c:v>99996.159359999991</c:v>
                </c:pt>
                <c:pt idx="386">
                  <c:v>100297.66487999998</c:v>
                </c:pt>
                <c:pt idx="387">
                  <c:v>100386.24647999999</c:v>
                </c:pt>
                <c:pt idx="388">
                  <c:v>100610.32511999999</c:v>
                </c:pt>
                <c:pt idx="389">
                  <c:v>99187.442159999991</c:v>
                </c:pt>
                <c:pt idx="390">
                  <c:v>98412.84527999998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555-4A1D-B984-2B52558FE2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471568"/>
        <c:axId val="241474368"/>
      </c:scatterChart>
      <c:valAx>
        <c:axId val="241471568"/>
        <c:scaling>
          <c:orientation val="minMax"/>
          <c:max val="5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 smtClean="0">
                    <a:latin typeface="Arial Black" panose="020B0A04020102020204" pitchFamily="34" charset="0"/>
                  </a:rPr>
                  <a:t>Time (minutes)</a:t>
                </a:r>
                <a:endParaRPr lang="en-US" sz="2000" dirty="0">
                  <a:latin typeface="Arial Black" panose="020B0A040201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41474368"/>
        <c:crosses val="autoZero"/>
        <c:crossBetween val="midCat"/>
      </c:valAx>
      <c:valAx>
        <c:axId val="24147436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dirty="0">
                    <a:latin typeface="Arial Black" panose="020B0A04020102020204" pitchFamily="34" charset="0"/>
                  </a:rPr>
                  <a:t>altitude (feet)</a:t>
                </a:r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241471568"/>
        <c:crosses val="autoZero"/>
        <c:crossBetween val="midCat"/>
        <c:majorUnit val="15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2800" dirty="0">
                <a:latin typeface="Arial Black" panose="020B0A04020102020204" pitchFamily="34" charset="0"/>
              </a:rPr>
              <a:t>Vertical Speed vs Altitude</a:t>
            </a:r>
          </a:p>
        </c:rich>
      </c:tx>
      <c:layout>
        <c:manualLayout>
          <c:xMode val="edge"/>
          <c:yMode val="edge"/>
          <c:x val="0.29550998407368151"/>
          <c:y val="3.420315157129985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54699581471235"/>
          <c:y val="0.15437858771458068"/>
          <c:w val="0.8148685890615025"/>
          <c:h val="0.6339343786084390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pPr>
              <a:solidFill>
                <a:srgbClr val="FF0000"/>
              </a:solidFill>
              <a:ln w="98425">
                <a:solidFill>
                  <a:srgbClr val="FF0000"/>
                </a:solidFill>
              </a:ln>
            </c:spPr>
          </c:marker>
          <c:trendline>
            <c:spPr>
              <a:ln w="47625"/>
            </c:spPr>
            <c:trendlineType val="log"/>
            <c:dispRSqr val="0"/>
            <c:dispEq val="0"/>
          </c:trendline>
          <c:trendline>
            <c:spPr>
              <a:ln w="107950"/>
            </c:spPr>
            <c:trendlineType val="poly"/>
            <c:order val="6"/>
            <c:dispRSqr val="0"/>
            <c:dispEq val="0"/>
          </c:trendline>
          <c:xVal>
            <c:numRef>
              <c:f>'[Copy of analyzed ASCEND ALT VS TIME SPREADSHEET.xlsx]Sheet1'!$J$3:$J$392</c:f>
              <c:numCache>
                <c:formatCode>0.0</c:formatCode>
                <c:ptCount val="390"/>
                <c:pt idx="0">
                  <c:v>0</c:v>
                </c:pt>
                <c:pt idx="1">
                  <c:v>1417.3055999999999</c:v>
                </c:pt>
                <c:pt idx="2">
                  <c:v>1416.6494399999999</c:v>
                </c:pt>
                <c:pt idx="3">
                  <c:v>1416.9775199999999</c:v>
                </c:pt>
                <c:pt idx="4">
                  <c:v>1417.3055999999999</c:v>
                </c:pt>
                <c:pt idx="5">
                  <c:v>1417.6336799999999</c:v>
                </c:pt>
                <c:pt idx="6">
                  <c:v>1417.9617599999999</c:v>
                </c:pt>
                <c:pt idx="7">
                  <c:v>1418.9459999999999</c:v>
                </c:pt>
                <c:pt idx="8">
                  <c:v>1464.2210399999999</c:v>
                </c:pt>
                <c:pt idx="9">
                  <c:v>1579.3771199999999</c:v>
                </c:pt>
                <c:pt idx="10">
                  <c:v>1614.4816799999999</c:v>
                </c:pt>
                <c:pt idx="11">
                  <c:v>1758.1807199999998</c:v>
                </c:pt>
                <c:pt idx="12">
                  <c:v>3115.4476799999998</c:v>
                </c:pt>
                <c:pt idx="13">
                  <c:v>3779.8096799999994</c:v>
                </c:pt>
                <c:pt idx="14">
                  <c:v>3869.3755200000001</c:v>
                </c:pt>
                <c:pt idx="15">
                  <c:v>3908.74512</c:v>
                </c:pt>
                <c:pt idx="16">
                  <c:v>4392.335039999999</c:v>
                </c:pt>
                <c:pt idx="17">
                  <c:v>4642.0039200000001</c:v>
                </c:pt>
                <c:pt idx="18">
                  <c:v>4987.1440799999991</c:v>
                </c:pt>
                <c:pt idx="19">
                  <c:v>5504.8543199999995</c:v>
                </c:pt>
                <c:pt idx="20">
                  <c:v>5743.3684799999992</c:v>
                </c:pt>
                <c:pt idx="21">
                  <c:v>6477.6115199999995</c:v>
                </c:pt>
                <c:pt idx="22">
                  <c:v>6508.1229599999997</c:v>
                </c:pt>
                <c:pt idx="23">
                  <c:v>6571.7704799999992</c:v>
                </c:pt>
                <c:pt idx="24">
                  <c:v>6620.6543999999994</c:v>
                </c:pt>
                <c:pt idx="25">
                  <c:v>6924.7845599999991</c:v>
                </c:pt>
                <c:pt idx="26">
                  <c:v>7504.1738400000004</c:v>
                </c:pt>
                <c:pt idx="27">
                  <c:v>7695.116399999999</c:v>
                </c:pt>
                <c:pt idx="28">
                  <c:v>7717.0977599999987</c:v>
                </c:pt>
                <c:pt idx="29">
                  <c:v>7740.7195199999996</c:v>
                </c:pt>
                <c:pt idx="30">
                  <c:v>7875.5603999999994</c:v>
                </c:pt>
                <c:pt idx="31">
                  <c:v>7936.5832799999989</c:v>
                </c:pt>
                <c:pt idx="32">
                  <c:v>8554.3579200000004</c:v>
                </c:pt>
                <c:pt idx="33">
                  <c:v>9088.4721599999993</c:v>
                </c:pt>
                <c:pt idx="34">
                  <c:v>9184.9276799999989</c:v>
                </c:pt>
                <c:pt idx="35">
                  <c:v>9751.5218399999994</c:v>
                </c:pt>
                <c:pt idx="36">
                  <c:v>10140.29664</c:v>
                </c:pt>
                <c:pt idx="37">
                  <c:v>10379.795039999999</c:v>
                </c:pt>
                <c:pt idx="38">
                  <c:v>10551.052799999999</c:v>
                </c:pt>
                <c:pt idx="39">
                  <c:v>10609.779119999999</c:v>
                </c:pt>
                <c:pt idx="40">
                  <c:v>10682.940959999998</c:v>
                </c:pt>
                <c:pt idx="41">
                  <c:v>11230.178399999999</c:v>
                </c:pt>
                <c:pt idx="42">
                  <c:v>11449.991999999998</c:v>
                </c:pt>
                <c:pt idx="43">
                  <c:v>11954.250959999998</c:v>
                </c:pt>
                <c:pt idx="44">
                  <c:v>11996.901359999998</c:v>
                </c:pt>
                <c:pt idx="45">
                  <c:v>12076.952879999999</c:v>
                </c:pt>
                <c:pt idx="46">
                  <c:v>12403.392479999999</c:v>
                </c:pt>
                <c:pt idx="47">
                  <c:v>12609.426719999999</c:v>
                </c:pt>
                <c:pt idx="48">
                  <c:v>12979.172879999998</c:v>
                </c:pt>
                <c:pt idx="49">
                  <c:v>14172.071759999999</c:v>
                </c:pt>
                <c:pt idx="50">
                  <c:v>14662.22328</c:v>
                </c:pt>
                <c:pt idx="51">
                  <c:v>14923.703039999999</c:v>
                </c:pt>
                <c:pt idx="52">
                  <c:v>15119.566799999999</c:v>
                </c:pt>
                <c:pt idx="53">
                  <c:v>15143.188559999999</c:v>
                </c:pt>
                <c:pt idx="54">
                  <c:v>15359.39328</c:v>
                </c:pt>
                <c:pt idx="55">
                  <c:v>15513.918959999997</c:v>
                </c:pt>
                <c:pt idx="56">
                  <c:v>15637.277039999999</c:v>
                </c:pt>
                <c:pt idx="57">
                  <c:v>15727.827119999998</c:v>
                </c:pt>
                <c:pt idx="58">
                  <c:v>15800.660879999999</c:v>
                </c:pt>
                <c:pt idx="59">
                  <c:v>15824.610719999997</c:v>
                </c:pt>
                <c:pt idx="60">
                  <c:v>16357.412639999999</c:v>
                </c:pt>
                <c:pt idx="61">
                  <c:v>16599.207599999998</c:v>
                </c:pt>
                <c:pt idx="62">
                  <c:v>17220.9192</c:v>
                </c:pt>
                <c:pt idx="63">
                  <c:v>17260.944959999997</c:v>
                </c:pt>
                <c:pt idx="64">
                  <c:v>17429.906159999999</c:v>
                </c:pt>
                <c:pt idx="65">
                  <c:v>17641.845839999998</c:v>
                </c:pt>
                <c:pt idx="66">
                  <c:v>18043.415759999996</c:v>
                </c:pt>
                <c:pt idx="67">
                  <c:v>18063.100559999999</c:v>
                </c:pt>
                <c:pt idx="68">
                  <c:v>18440.392559999997</c:v>
                </c:pt>
                <c:pt idx="69">
                  <c:v>18538.816559999999</c:v>
                </c:pt>
                <c:pt idx="70">
                  <c:v>18923.654399999999</c:v>
                </c:pt>
                <c:pt idx="71">
                  <c:v>19236.314640000001</c:v>
                </c:pt>
                <c:pt idx="72">
                  <c:v>19331.785919999998</c:v>
                </c:pt>
                <c:pt idx="73">
                  <c:v>19674.301439999999</c:v>
                </c:pt>
                <c:pt idx="74">
                  <c:v>19833.092159999997</c:v>
                </c:pt>
                <c:pt idx="75">
                  <c:v>19880.007599999997</c:v>
                </c:pt>
                <c:pt idx="76">
                  <c:v>20201.854080000001</c:v>
                </c:pt>
                <c:pt idx="77">
                  <c:v>20280.921359999997</c:v>
                </c:pt>
                <c:pt idx="78">
                  <c:v>20388.203519999995</c:v>
                </c:pt>
                <c:pt idx="79">
                  <c:v>20563.070159999999</c:v>
                </c:pt>
                <c:pt idx="80">
                  <c:v>20664.44688</c:v>
                </c:pt>
                <c:pt idx="81">
                  <c:v>20925.598559999999</c:v>
                </c:pt>
                <c:pt idx="82">
                  <c:v>21316.013759999998</c:v>
                </c:pt>
                <c:pt idx="83">
                  <c:v>21366.866159999998</c:v>
                </c:pt>
                <c:pt idx="84">
                  <c:v>21832.083599999998</c:v>
                </c:pt>
                <c:pt idx="85">
                  <c:v>22265.805359999998</c:v>
                </c:pt>
                <c:pt idx="86">
                  <c:v>22381.945680000001</c:v>
                </c:pt>
                <c:pt idx="87">
                  <c:v>22599.462719999996</c:v>
                </c:pt>
                <c:pt idx="88">
                  <c:v>22713.306479999999</c:v>
                </c:pt>
                <c:pt idx="89">
                  <c:v>23122.094159999997</c:v>
                </c:pt>
                <c:pt idx="90">
                  <c:v>23313.036719999996</c:v>
                </c:pt>
                <c:pt idx="91">
                  <c:v>23512.509359999996</c:v>
                </c:pt>
                <c:pt idx="92">
                  <c:v>24411.77664</c:v>
                </c:pt>
                <c:pt idx="93">
                  <c:v>24486.250799999998</c:v>
                </c:pt>
                <c:pt idx="94">
                  <c:v>24798.25488</c:v>
                </c:pt>
                <c:pt idx="95">
                  <c:v>25233.288959999998</c:v>
                </c:pt>
                <c:pt idx="96">
                  <c:v>25461.960719999995</c:v>
                </c:pt>
                <c:pt idx="97">
                  <c:v>25490.175599999999</c:v>
                </c:pt>
                <c:pt idx="98">
                  <c:v>25631.906159999999</c:v>
                </c:pt>
                <c:pt idx="99">
                  <c:v>25870.092239999998</c:v>
                </c:pt>
                <c:pt idx="100">
                  <c:v>25892.073599999996</c:v>
                </c:pt>
                <c:pt idx="101">
                  <c:v>26092.530479999998</c:v>
                </c:pt>
                <c:pt idx="102">
                  <c:v>26120.745359999997</c:v>
                </c:pt>
                <c:pt idx="103">
                  <c:v>26244.431519999998</c:v>
                </c:pt>
                <c:pt idx="104">
                  <c:v>26899.279199999997</c:v>
                </c:pt>
                <c:pt idx="105">
                  <c:v>26973.097199999997</c:v>
                </c:pt>
                <c:pt idx="106">
                  <c:v>27025.261919999997</c:v>
                </c:pt>
                <c:pt idx="107">
                  <c:v>27077.426639999994</c:v>
                </c:pt>
                <c:pt idx="108">
                  <c:v>27678.469199999996</c:v>
                </c:pt>
                <c:pt idx="109">
                  <c:v>28400.245199999998</c:v>
                </c:pt>
                <c:pt idx="110">
                  <c:v>28541.319599999999</c:v>
                </c:pt>
                <c:pt idx="111">
                  <c:v>28620.714960000001</c:v>
                </c:pt>
                <c:pt idx="112">
                  <c:v>28733.574479999999</c:v>
                </c:pt>
                <c:pt idx="113">
                  <c:v>28904.50416</c:v>
                </c:pt>
                <c:pt idx="114">
                  <c:v>29053.780559999999</c:v>
                </c:pt>
                <c:pt idx="115">
                  <c:v>29059.357919999995</c:v>
                </c:pt>
                <c:pt idx="116">
                  <c:v>29286.389279999999</c:v>
                </c:pt>
                <c:pt idx="117">
                  <c:v>29526.543839999995</c:v>
                </c:pt>
                <c:pt idx="118">
                  <c:v>29656.463519999998</c:v>
                </c:pt>
                <c:pt idx="119">
                  <c:v>29809.020719999997</c:v>
                </c:pt>
                <c:pt idx="120">
                  <c:v>29838.875999999997</c:v>
                </c:pt>
                <c:pt idx="121">
                  <c:v>30118.400160000001</c:v>
                </c:pt>
                <c:pt idx="122">
                  <c:v>30366.100559999999</c:v>
                </c:pt>
                <c:pt idx="123">
                  <c:v>30789.651839999995</c:v>
                </c:pt>
                <c:pt idx="124">
                  <c:v>31240.105679999997</c:v>
                </c:pt>
                <c:pt idx="125">
                  <c:v>31256.509679999999</c:v>
                </c:pt>
                <c:pt idx="126">
                  <c:v>31331.639999999996</c:v>
                </c:pt>
                <c:pt idx="127">
                  <c:v>31526.519519999994</c:v>
                </c:pt>
                <c:pt idx="128">
                  <c:v>32054.400239999995</c:v>
                </c:pt>
                <c:pt idx="129">
                  <c:v>32212.534799999998</c:v>
                </c:pt>
                <c:pt idx="130">
                  <c:v>32236.156559999999</c:v>
                </c:pt>
                <c:pt idx="131">
                  <c:v>32363.123519999997</c:v>
                </c:pt>
                <c:pt idx="132">
                  <c:v>32539.630559999998</c:v>
                </c:pt>
                <c:pt idx="133">
                  <c:v>32811.2808</c:v>
                </c:pt>
                <c:pt idx="134">
                  <c:v>33242.705999999998</c:v>
                </c:pt>
                <c:pt idx="135">
                  <c:v>33262.062719999994</c:v>
                </c:pt>
                <c:pt idx="136">
                  <c:v>33530.432159999997</c:v>
                </c:pt>
                <c:pt idx="137">
                  <c:v>33581.940719999999</c:v>
                </c:pt>
                <c:pt idx="138">
                  <c:v>33748.277279999995</c:v>
                </c:pt>
                <c:pt idx="139">
                  <c:v>33948.077999999994</c:v>
                </c:pt>
                <c:pt idx="140">
                  <c:v>33976.62096</c:v>
                </c:pt>
                <c:pt idx="141">
                  <c:v>34007.460480000002</c:v>
                </c:pt>
                <c:pt idx="142">
                  <c:v>34202.339999999997</c:v>
                </c:pt>
                <c:pt idx="143">
                  <c:v>34227.930239999994</c:v>
                </c:pt>
                <c:pt idx="144">
                  <c:v>34257.129359999999</c:v>
                </c:pt>
                <c:pt idx="145">
                  <c:v>34432.980239999997</c:v>
                </c:pt>
                <c:pt idx="146">
                  <c:v>34775.167679999999</c:v>
                </c:pt>
                <c:pt idx="147">
                  <c:v>34864.733519999994</c:v>
                </c:pt>
                <c:pt idx="148">
                  <c:v>34886.71488</c:v>
                </c:pt>
                <c:pt idx="149">
                  <c:v>35123.588639999994</c:v>
                </c:pt>
                <c:pt idx="150">
                  <c:v>35239.072799999994</c:v>
                </c:pt>
                <c:pt idx="151">
                  <c:v>35753.174160000002</c:v>
                </c:pt>
                <c:pt idx="152">
                  <c:v>35778.436319999993</c:v>
                </c:pt>
                <c:pt idx="153">
                  <c:v>36085.519199999995</c:v>
                </c:pt>
                <c:pt idx="154">
                  <c:v>36187.552080000001</c:v>
                </c:pt>
                <c:pt idx="155">
                  <c:v>36351.592079999995</c:v>
                </c:pt>
                <c:pt idx="156">
                  <c:v>36387.352799999993</c:v>
                </c:pt>
                <c:pt idx="157">
                  <c:v>36546.471599999997</c:v>
                </c:pt>
                <c:pt idx="158">
                  <c:v>36798.108959999998</c:v>
                </c:pt>
                <c:pt idx="159">
                  <c:v>37092.068639999998</c:v>
                </c:pt>
                <c:pt idx="160">
                  <c:v>37241.673119999992</c:v>
                </c:pt>
                <c:pt idx="161">
                  <c:v>38171.451839999994</c:v>
                </c:pt>
                <c:pt idx="162">
                  <c:v>38847.296639999993</c:v>
                </c:pt>
                <c:pt idx="163">
                  <c:v>38907.663359999999</c:v>
                </c:pt>
                <c:pt idx="164">
                  <c:v>39329.902319999994</c:v>
                </c:pt>
                <c:pt idx="165">
                  <c:v>39355.820639999991</c:v>
                </c:pt>
                <c:pt idx="166">
                  <c:v>39968.345999999998</c:v>
                </c:pt>
                <c:pt idx="167">
                  <c:v>40136.979119999996</c:v>
                </c:pt>
                <c:pt idx="168">
                  <c:v>40379.102160000002</c:v>
                </c:pt>
                <c:pt idx="169">
                  <c:v>40708.822560000001</c:v>
                </c:pt>
                <c:pt idx="170">
                  <c:v>41415.178799999994</c:v>
                </c:pt>
                <c:pt idx="171">
                  <c:v>41539.193039999991</c:v>
                </c:pt>
                <c:pt idx="172">
                  <c:v>41674.361999999994</c:v>
                </c:pt>
                <c:pt idx="173">
                  <c:v>42757.682159999997</c:v>
                </c:pt>
                <c:pt idx="174">
                  <c:v>43454.852160000002</c:v>
                </c:pt>
                <c:pt idx="175">
                  <c:v>43537.528319999998</c:v>
                </c:pt>
                <c:pt idx="176">
                  <c:v>43674.993839999996</c:v>
                </c:pt>
                <c:pt idx="177">
                  <c:v>43813.771679999998</c:v>
                </c:pt>
                <c:pt idx="178">
                  <c:v>43970.921999999999</c:v>
                </c:pt>
                <c:pt idx="179">
                  <c:v>44214.685439999994</c:v>
                </c:pt>
                <c:pt idx="180">
                  <c:v>44280.629519999995</c:v>
                </c:pt>
                <c:pt idx="181">
                  <c:v>44840.662079999995</c:v>
                </c:pt>
                <c:pt idx="182">
                  <c:v>44908.24656</c:v>
                </c:pt>
                <c:pt idx="183">
                  <c:v>45048.336719999992</c:v>
                </c:pt>
                <c:pt idx="184">
                  <c:v>45272.415359999999</c:v>
                </c:pt>
                <c:pt idx="185">
                  <c:v>45545.049839999992</c:v>
                </c:pt>
                <c:pt idx="186">
                  <c:v>45637.896479999996</c:v>
                </c:pt>
                <c:pt idx="187">
                  <c:v>46446.285599999996</c:v>
                </c:pt>
                <c:pt idx="188">
                  <c:v>46460.721119999995</c:v>
                </c:pt>
                <c:pt idx="189">
                  <c:v>47458.74048</c:v>
                </c:pt>
                <c:pt idx="190">
                  <c:v>47905.585439999995</c:v>
                </c:pt>
                <c:pt idx="191">
                  <c:v>48185.109599999996</c:v>
                </c:pt>
                <c:pt idx="192">
                  <c:v>48549.278399999996</c:v>
                </c:pt>
                <c:pt idx="193">
                  <c:v>48715.614959999999</c:v>
                </c:pt>
                <c:pt idx="194">
                  <c:v>48846.518879999996</c:v>
                </c:pt>
                <c:pt idx="195">
                  <c:v>49009.902719999991</c:v>
                </c:pt>
                <c:pt idx="196">
                  <c:v>49499.398079999999</c:v>
                </c:pt>
                <c:pt idx="197">
                  <c:v>49550.250479999995</c:v>
                </c:pt>
                <c:pt idx="198">
                  <c:v>49631.942399999993</c:v>
                </c:pt>
                <c:pt idx="199">
                  <c:v>51513.809279999994</c:v>
                </c:pt>
                <c:pt idx="200">
                  <c:v>51658.820639999991</c:v>
                </c:pt>
                <c:pt idx="201">
                  <c:v>52077.778799999993</c:v>
                </c:pt>
                <c:pt idx="202">
                  <c:v>52747.718159999997</c:v>
                </c:pt>
                <c:pt idx="203">
                  <c:v>52909.461599999995</c:v>
                </c:pt>
                <c:pt idx="204">
                  <c:v>53154.209279999995</c:v>
                </c:pt>
                <c:pt idx="205">
                  <c:v>53273.302319999995</c:v>
                </c:pt>
                <c:pt idx="206">
                  <c:v>53560.372319999995</c:v>
                </c:pt>
                <c:pt idx="207">
                  <c:v>54145.338960000001</c:v>
                </c:pt>
                <c:pt idx="208">
                  <c:v>54387.13392</c:v>
                </c:pt>
                <c:pt idx="209">
                  <c:v>55123.017359999998</c:v>
                </c:pt>
                <c:pt idx="210">
                  <c:v>55211.927039999995</c:v>
                </c:pt>
                <c:pt idx="211">
                  <c:v>56098.071120000001</c:v>
                </c:pt>
                <c:pt idx="212">
                  <c:v>56178.778799999993</c:v>
                </c:pt>
                <c:pt idx="213">
                  <c:v>56245.707119999999</c:v>
                </c:pt>
                <c:pt idx="214">
                  <c:v>57255.537359999995</c:v>
                </c:pt>
                <c:pt idx="215">
                  <c:v>57498.972719999998</c:v>
                </c:pt>
                <c:pt idx="216">
                  <c:v>58082.29896</c:v>
                </c:pt>
                <c:pt idx="217">
                  <c:v>59180.382720000001</c:v>
                </c:pt>
                <c:pt idx="218">
                  <c:v>59228.282399999996</c:v>
                </c:pt>
                <c:pt idx="219">
                  <c:v>59685.625919999999</c:v>
                </c:pt>
                <c:pt idx="220">
                  <c:v>59808.327839999991</c:v>
                </c:pt>
                <c:pt idx="221">
                  <c:v>60013.70592</c:v>
                </c:pt>
                <c:pt idx="222">
                  <c:v>61452.008639999993</c:v>
                </c:pt>
                <c:pt idx="223">
                  <c:v>62332.575359999995</c:v>
                </c:pt>
                <c:pt idx="224">
                  <c:v>62370.304559999997</c:v>
                </c:pt>
                <c:pt idx="225">
                  <c:v>62576.338799999998</c:v>
                </c:pt>
                <c:pt idx="226">
                  <c:v>62832.897359999995</c:v>
                </c:pt>
                <c:pt idx="227">
                  <c:v>63119.311199999996</c:v>
                </c:pt>
                <c:pt idx="228">
                  <c:v>63771.206159999994</c:v>
                </c:pt>
                <c:pt idx="229">
                  <c:v>63882.097199999997</c:v>
                </c:pt>
                <c:pt idx="230">
                  <c:v>64084.194479999991</c:v>
                </c:pt>
                <c:pt idx="231">
                  <c:v>64419.492239999992</c:v>
                </c:pt>
                <c:pt idx="232">
                  <c:v>64484.780159999995</c:v>
                </c:pt>
                <c:pt idx="233">
                  <c:v>64855.510559999995</c:v>
                </c:pt>
                <c:pt idx="234">
                  <c:v>64998.225359999997</c:v>
                </c:pt>
                <c:pt idx="235">
                  <c:v>65122.895759999999</c:v>
                </c:pt>
                <c:pt idx="236">
                  <c:v>65670.461279999989</c:v>
                </c:pt>
                <c:pt idx="237">
                  <c:v>65691.786479999995</c:v>
                </c:pt>
                <c:pt idx="238">
                  <c:v>65713.767839999986</c:v>
                </c:pt>
                <c:pt idx="239">
                  <c:v>65930.628719999993</c:v>
                </c:pt>
                <c:pt idx="240">
                  <c:v>65998.213199999998</c:v>
                </c:pt>
                <c:pt idx="241">
                  <c:v>66177.016799999998</c:v>
                </c:pt>
                <c:pt idx="242">
                  <c:v>66199.982399999994</c:v>
                </c:pt>
                <c:pt idx="243">
                  <c:v>66464.742960000003</c:v>
                </c:pt>
                <c:pt idx="244">
                  <c:v>66550.699919999999</c:v>
                </c:pt>
                <c:pt idx="245">
                  <c:v>66759.358799999987</c:v>
                </c:pt>
                <c:pt idx="246">
                  <c:v>67270.835519999993</c:v>
                </c:pt>
                <c:pt idx="247">
                  <c:v>67336.123439999996</c:v>
                </c:pt>
                <c:pt idx="248">
                  <c:v>67396.490160000001</c:v>
                </c:pt>
                <c:pt idx="249">
                  <c:v>67422.080399999992</c:v>
                </c:pt>
                <c:pt idx="250">
                  <c:v>67839.726239999989</c:v>
                </c:pt>
                <c:pt idx="251">
                  <c:v>67935.197520000002</c:v>
                </c:pt>
                <c:pt idx="252">
                  <c:v>68011.640159999995</c:v>
                </c:pt>
                <c:pt idx="253">
                  <c:v>68298.710160000002</c:v>
                </c:pt>
                <c:pt idx="254">
                  <c:v>68724.229919999998</c:v>
                </c:pt>
                <c:pt idx="255">
                  <c:v>68816.420399999988</c:v>
                </c:pt>
                <c:pt idx="256">
                  <c:v>69117.597839999988</c:v>
                </c:pt>
                <c:pt idx="257">
                  <c:v>69517.199279999986</c:v>
                </c:pt>
                <c:pt idx="258">
                  <c:v>69546.726479999983</c:v>
                </c:pt>
                <c:pt idx="259">
                  <c:v>69559.849679999985</c:v>
                </c:pt>
                <c:pt idx="260">
                  <c:v>69735.372479999991</c:v>
                </c:pt>
                <c:pt idx="261">
                  <c:v>70557.540959999998</c:v>
                </c:pt>
                <c:pt idx="262">
                  <c:v>70737.984960000002</c:v>
                </c:pt>
                <c:pt idx="263">
                  <c:v>70882.996320000006</c:v>
                </c:pt>
                <c:pt idx="264">
                  <c:v>71968.613039999997</c:v>
                </c:pt>
                <c:pt idx="265">
                  <c:v>72091.643039999995</c:v>
                </c:pt>
                <c:pt idx="266">
                  <c:v>72551.939279999991</c:v>
                </c:pt>
                <c:pt idx="267">
                  <c:v>72571.295999999988</c:v>
                </c:pt>
                <c:pt idx="268">
                  <c:v>72681.530879999991</c:v>
                </c:pt>
                <c:pt idx="269">
                  <c:v>72736.648319999993</c:v>
                </c:pt>
                <c:pt idx="270">
                  <c:v>73028.639519999997</c:v>
                </c:pt>
                <c:pt idx="271">
                  <c:v>73287.166559999998</c:v>
                </c:pt>
                <c:pt idx="272">
                  <c:v>73485.983039999992</c:v>
                </c:pt>
                <c:pt idx="273">
                  <c:v>73617.543120000002</c:v>
                </c:pt>
                <c:pt idx="274">
                  <c:v>73641.821039999995</c:v>
                </c:pt>
                <c:pt idx="275">
                  <c:v>73722.200639999995</c:v>
                </c:pt>
                <c:pt idx="276">
                  <c:v>73764.851039999994</c:v>
                </c:pt>
                <c:pt idx="277">
                  <c:v>74008.614479999989</c:v>
                </c:pt>
                <c:pt idx="278">
                  <c:v>74039.453999999998</c:v>
                </c:pt>
                <c:pt idx="279">
                  <c:v>74271.734639999995</c:v>
                </c:pt>
                <c:pt idx="280">
                  <c:v>75114.572159999996</c:v>
                </c:pt>
                <c:pt idx="281">
                  <c:v>75153.613679999995</c:v>
                </c:pt>
                <c:pt idx="282">
                  <c:v>75452.166479999985</c:v>
                </c:pt>
                <c:pt idx="283">
                  <c:v>75781.558799999999</c:v>
                </c:pt>
                <c:pt idx="284">
                  <c:v>75994.154639999993</c:v>
                </c:pt>
                <c:pt idx="285">
                  <c:v>77136.201119999998</c:v>
                </c:pt>
                <c:pt idx="286">
                  <c:v>77437.706639999989</c:v>
                </c:pt>
                <c:pt idx="287">
                  <c:v>77461.984559999997</c:v>
                </c:pt>
                <c:pt idx="288">
                  <c:v>77635.866959999999</c:v>
                </c:pt>
                <c:pt idx="289">
                  <c:v>77699.84255999999</c:v>
                </c:pt>
                <c:pt idx="290">
                  <c:v>78075.822239999994</c:v>
                </c:pt>
                <c:pt idx="291">
                  <c:v>78332.708879999991</c:v>
                </c:pt>
                <c:pt idx="292">
                  <c:v>78585.986639999988</c:v>
                </c:pt>
                <c:pt idx="293">
                  <c:v>78708.688559999995</c:v>
                </c:pt>
                <c:pt idx="294">
                  <c:v>79057.765679999982</c:v>
                </c:pt>
                <c:pt idx="295">
                  <c:v>79669.306799999991</c:v>
                </c:pt>
                <c:pt idx="296">
                  <c:v>79686.695039999991</c:v>
                </c:pt>
                <c:pt idx="297">
                  <c:v>79806.444239999997</c:v>
                </c:pt>
                <c:pt idx="298">
                  <c:v>79820.55167999999</c:v>
                </c:pt>
                <c:pt idx="299">
                  <c:v>79925.53727999999</c:v>
                </c:pt>
                <c:pt idx="300">
                  <c:v>80632.549679999982</c:v>
                </c:pt>
                <c:pt idx="301">
                  <c:v>80786.091119999997</c:v>
                </c:pt>
                <c:pt idx="302">
                  <c:v>81218.50056</c:v>
                </c:pt>
                <c:pt idx="303">
                  <c:v>81332.016239999997</c:v>
                </c:pt>
                <c:pt idx="304">
                  <c:v>81526.567679999993</c:v>
                </c:pt>
                <c:pt idx="305">
                  <c:v>81853.991519999996</c:v>
                </c:pt>
                <c:pt idx="306">
                  <c:v>82229.315039999987</c:v>
                </c:pt>
                <c:pt idx="307">
                  <c:v>82339.54991999999</c:v>
                </c:pt>
                <c:pt idx="308">
                  <c:v>82591.843439999997</c:v>
                </c:pt>
                <c:pt idx="309">
                  <c:v>82872.351839999988</c:v>
                </c:pt>
                <c:pt idx="310">
                  <c:v>83378.251199999999</c:v>
                </c:pt>
                <c:pt idx="311">
                  <c:v>83479.955999999991</c:v>
                </c:pt>
                <c:pt idx="312">
                  <c:v>83479.955999999991</c:v>
                </c:pt>
                <c:pt idx="313">
                  <c:v>83574.77111999999</c:v>
                </c:pt>
                <c:pt idx="314">
                  <c:v>84200.419679999992</c:v>
                </c:pt>
                <c:pt idx="315">
                  <c:v>84358.882320000004</c:v>
                </c:pt>
                <c:pt idx="316">
                  <c:v>84464.524079999988</c:v>
                </c:pt>
                <c:pt idx="317">
                  <c:v>84548.512559999988</c:v>
                </c:pt>
                <c:pt idx="318">
                  <c:v>84688.930799999987</c:v>
                </c:pt>
                <c:pt idx="319">
                  <c:v>84929.085359999997</c:v>
                </c:pt>
                <c:pt idx="320">
                  <c:v>84971.735759999996</c:v>
                </c:pt>
                <c:pt idx="321">
                  <c:v>85708.603439999992</c:v>
                </c:pt>
                <c:pt idx="322">
                  <c:v>85955.975760000001</c:v>
                </c:pt>
                <c:pt idx="323">
                  <c:v>86019.295199999993</c:v>
                </c:pt>
                <c:pt idx="324">
                  <c:v>86267.979839999985</c:v>
                </c:pt>
                <c:pt idx="325">
                  <c:v>86601.637199999997</c:v>
                </c:pt>
                <c:pt idx="326">
                  <c:v>86647.240319999997</c:v>
                </c:pt>
                <c:pt idx="327">
                  <c:v>86784.705839999995</c:v>
                </c:pt>
                <c:pt idx="328">
                  <c:v>87066.198479999992</c:v>
                </c:pt>
                <c:pt idx="329">
                  <c:v>87133.782959999997</c:v>
                </c:pt>
                <c:pt idx="330">
                  <c:v>87156.092399999994</c:v>
                </c:pt>
                <c:pt idx="331">
                  <c:v>87542.570639999991</c:v>
                </c:pt>
                <c:pt idx="332">
                  <c:v>87697.752479999981</c:v>
                </c:pt>
                <c:pt idx="333">
                  <c:v>88135.739279999994</c:v>
                </c:pt>
                <c:pt idx="334">
                  <c:v>88467.100079999989</c:v>
                </c:pt>
                <c:pt idx="335">
                  <c:v>88536.981119999997</c:v>
                </c:pt>
                <c:pt idx="336">
                  <c:v>88768.277520000003</c:v>
                </c:pt>
                <c:pt idx="337">
                  <c:v>89036.97503999999</c:v>
                </c:pt>
                <c:pt idx="338">
                  <c:v>89075.688479999983</c:v>
                </c:pt>
                <c:pt idx="339">
                  <c:v>89095.701359999992</c:v>
                </c:pt>
                <c:pt idx="340">
                  <c:v>89326.997759999998</c:v>
                </c:pt>
                <c:pt idx="341">
                  <c:v>89455.277039999986</c:v>
                </c:pt>
                <c:pt idx="342">
                  <c:v>89657.702399999995</c:v>
                </c:pt>
                <c:pt idx="343">
                  <c:v>89679.68376</c:v>
                </c:pt>
                <c:pt idx="344">
                  <c:v>90044.508719999998</c:v>
                </c:pt>
                <c:pt idx="345">
                  <c:v>90814.51247999999</c:v>
                </c:pt>
                <c:pt idx="346">
                  <c:v>90894.235919999992</c:v>
                </c:pt>
                <c:pt idx="347">
                  <c:v>91515.291359999988</c:v>
                </c:pt>
                <c:pt idx="348">
                  <c:v>91533.007679999981</c:v>
                </c:pt>
                <c:pt idx="349">
                  <c:v>91549.739759999997</c:v>
                </c:pt>
                <c:pt idx="350">
                  <c:v>91997.897039999996</c:v>
                </c:pt>
                <c:pt idx="351">
                  <c:v>92125.192079999993</c:v>
                </c:pt>
                <c:pt idx="352">
                  <c:v>92445.726239999989</c:v>
                </c:pt>
                <c:pt idx="353">
                  <c:v>92486.080079999985</c:v>
                </c:pt>
                <c:pt idx="354">
                  <c:v>92603.532720000003</c:v>
                </c:pt>
                <c:pt idx="355">
                  <c:v>93063.828959999999</c:v>
                </c:pt>
                <c:pt idx="356">
                  <c:v>93157.003679999994</c:v>
                </c:pt>
                <c:pt idx="357">
                  <c:v>93240.664079999988</c:v>
                </c:pt>
                <c:pt idx="358">
                  <c:v>93266.910479999991</c:v>
                </c:pt>
                <c:pt idx="359">
                  <c:v>93729.175199999998</c:v>
                </c:pt>
                <c:pt idx="360">
                  <c:v>94112.700719999993</c:v>
                </c:pt>
                <c:pt idx="361">
                  <c:v>94136.322479999988</c:v>
                </c:pt>
                <c:pt idx="362">
                  <c:v>94198.985759999996</c:v>
                </c:pt>
                <c:pt idx="363">
                  <c:v>94483.103039999987</c:v>
                </c:pt>
                <c:pt idx="364">
                  <c:v>94499.507039999982</c:v>
                </c:pt>
                <c:pt idx="365">
                  <c:v>94698.651599999997</c:v>
                </c:pt>
                <c:pt idx="366">
                  <c:v>94892.54687999998</c:v>
                </c:pt>
                <c:pt idx="367">
                  <c:v>95021.482319999996</c:v>
                </c:pt>
                <c:pt idx="368">
                  <c:v>95084.801759999988</c:v>
                </c:pt>
                <c:pt idx="369">
                  <c:v>95185.850399999996</c:v>
                </c:pt>
                <c:pt idx="370">
                  <c:v>95669.112239999988</c:v>
                </c:pt>
                <c:pt idx="371">
                  <c:v>96030.328320000001</c:v>
                </c:pt>
                <c:pt idx="372">
                  <c:v>97379.065199999997</c:v>
                </c:pt>
                <c:pt idx="373">
                  <c:v>97448.94623999999</c:v>
                </c:pt>
                <c:pt idx="374">
                  <c:v>97576.241279999987</c:v>
                </c:pt>
                <c:pt idx="375">
                  <c:v>97840.673759999991</c:v>
                </c:pt>
                <c:pt idx="376">
                  <c:v>97903.008959999992</c:v>
                </c:pt>
                <c:pt idx="377">
                  <c:v>97927.286879999985</c:v>
                </c:pt>
                <c:pt idx="378">
                  <c:v>97987.325519999999</c:v>
                </c:pt>
                <c:pt idx="379">
                  <c:v>98073.28247999998</c:v>
                </c:pt>
                <c:pt idx="380">
                  <c:v>98145.46007999999</c:v>
                </c:pt>
                <c:pt idx="381">
                  <c:v>98568.355199999991</c:v>
                </c:pt>
                <c:pt idx="382">
                  <c:v>98750.76767999999</c:v>
                </c:pt>
                <c:pt idx="383">
                  <c:v>99042.430799999987</c:v>
                </c:pt>
                <c:pt idx="384">
                  <c:v>99996.159359999991</c:v>
                </c:pt>
                <c:pt idx="385">
                  <c:v>100297.66487999998</c:v>
                </c:pt>
                <c:pt idx="386">
                  <c:v>100386.24647999999</c:v>
                </c:pt>
                <c:pt idx="387">
                  <c:v>100610.32511999999</c:v>
                </c:pt>
                <c:pt idx="388">
                  <c:v>99187.442159999991</c:v>
                </c:pt>
                <c:pt idx="389">
                  <c:v>98412.84527999998</c:v>
                </c:pt>
              </c:numCache>
            </c:numRef>
          </c:xVal>
          <c:yVal>
            <c:numRef>
              <c:f>'[Copy of analyzed ASCEND ALT VS TIME SPREADSHEET.xlsx]Sheet1'!$O$3:$O$392</c:f>
              <c:numCache>
                <c:formatCode>General</c:formatCode>
                <c:ptCount val="390"/>
                <c:pt idx="0">
                  <c:v>0</c:v>
                </c:pt>
                <c:pt idx="1">
                  <c:v>12.705882352941176</c:v>
                </c:pt>
                <c:pt idx="2">
                  <c:v>-8.6580086580081658E-4</c:v>
                </c:pt>
                <c:pt idx="3">
                  <c:v>2.6525198938982998E-4</c:v>
                </c:pt>
                <c:pt idx="4">
                  <c:v>8.7719298245633975E-4</c:v>
                </c:pt>
                <c:pt idx="5">
                  <c:v>7.6923076923094413E-3</c:v>
                </c:pt>
                <c:pt idx="6">
                  <c:v>1.3888888888884151E-3</c:v>
                </c:pt>
                <c:pt idx="7">
                  <c:v>1.0344827586207288E-2</c:v>
                </c:pt>
                <c:pt idx="8">
                  <c:v>1.5333333333333345</c:v>
                </c:pt>
                <c:pt idx="10">
                  <c:v>1.5285714285714351</c:v>
                </c:pt>
                <c:pt idx="11">
                  <c:v>0.72999999999999921</c:v>
                </c:pt>
                <c:pt idx="12">
                  <c:v>13.790000000000001</c:v>
                </c:pt>
                <c:pt idx="14">
                  <c:v>13.650000000000091</c:v>
                </c:pt>
                <c:pt idx="15">
                  <c:v>0.52173913043478259</c:v>
                </c:pt>
                <c:pt idx="16">
                  <c:v>12.283333333333323</c:v>
                </c:pt>
                <c:pt idx="17">
                  <c:v>4.4764705882353022</c:v>
                </c:pt>
                <c:pt idx="18">
                  <c:v>4.3833333333333258</c:v>
                </c:pt>
                <c:pt idx="19">
                  <c:v>13.150000000000015</c:v>
                </c:pt>
                <c:pt idx="20">
                  <c:v>1.9648648648648599</c:v>
                </c:pt>
                <c:pt idx="22">
                  <c:v>3.099999999999985</c:v>
                </c:pt>
                <c:pt idx="23">
                  <c:v>9.6999999999999318</c:v>
                </c:pt>
                <c:pt idx="24">
                  <c:v>1.1461538461538532</c:v>
                </c:pt>
                <c:pt idx="25">
                  <c:v>3.5653846153846085</c:v>
                </c:pt>
                <c:pt idx="26">
                  <c:v>22.075000000000045</c:v>
                </c:pt>
                <c:pt idx="28">
                  <c:v>6.6999999999998181</c:v>
                </c:pt>
                <c:pt idx="29">
                  <c:v>1.2000000000000455</c:v>
                </c:pt>
                <c:pt idx="30">
                  <c:v>13.699999999999969</c:v>
                </c:pt>
                <c:pt idx="31">
                  <c:v>0.619999999999997</c:v>
                </c:pt>
                <c:pt idx="32">
                  <c:v>6.7250000000000068</c:v>
                </c:pt>
                <c:pt idx="34">
                  <c:v>1.2250000000000039</c:v>
                </c:pt>
                <c:pt idx="35">
                  <c:v>9.0894736842105406</c:v>
                </c:pt>
                <c:pt idx="36">
                  <c:v>10.772727272727273</c:v>
                </c:pt>
                <c:pt idx="37">
                  <c:v>1.2250000000000039</c:v>
                </c:pt>
                <c:pt idx="38">
                  <c:v>17.399999999999938</c:v>
                </c:pt>
                <c:pt idx="39">
                  <c:v>5.966666666666697</c:v>
                </c:pt>
                <c:pt idx="40">
                  <c:v>0.92916666666665526</c:v>
                </c:pt>
                <c:pt idx="41">
                  <c:v>15.16363636363638</c:v>
                </c:pt>
                <c:pt idx="42">
                  <c:v>3.0454545454545454</c:v>
                </c:pt>
                <c:pt idx="44">
                  <c:v>3.25</c:v>
                </c:pt>
                <c:pt idx="45">
                  <c:v>1.7428571428571493</c:v>
                </c:pt>
                <c:pt idx="46">
                  <c:v>12.4375</c:v>
                </c:pt>
                <c:pt idx="47">
                  <c:v>3.9250000000000114</c:v>
                </c:pt>
                <c:pt idx="48">
                  <c:v>2.0870370370370335</c:v>
                </c:pt>
                <c:pt idx="49">
                  <c:v>16.527272727272724</c:v>
                </c:pt>
                <c:pt idx="50">
                  <c:v>12.450000000000045</c:v>
                </c:pt>
                <c:pt idx="51">
                  <c:v>8.8555555555555348</c:v>
                </c:pt>
                <c:pt idx="53">
                  <c:v>0.79999999999997984</c:v>
                </c:pt>
                <c:pt idx="54">
                  <c:v>10.983333333333425</c:v>
                </c:pt>
                <c:pt idx="55">
                  <c:v>9.4199999999998916</c:v>
                </c:pt>
                <c:pt idx="56">
                  <c:v>9.4000000000000909</c:v>
                </c:pt>
                <c:pt idx="57">
                  <c:v>9.1999999999998181</c:v>
                </c:pt>
                <c:pt idx="58">
                  <c:v>22.200000000000728</c:v>
                </c:pt>
                <c:pt idx="59">
                  <c:v>0.31739130434779445</c:v>
                </c:pt>
                <c:pt idx="60">
                  <c:v>14.763636363636413</c:v>
                </c:pt>
                <c:pt idx="61">
                  <c:v>2.8346153846153777</c:v>
                </c:pt>
                <c:pt idx="63">
                  <c:v>1.7428571428571169</c:v>
                </c:pt>
                <c:pt idx="64">
                  <c:v>6.4375</c:v>
                </c:pt>
                <c:pt idx="65">
                  <c:v>3.8000000000000216</c:v>
                </c:pt>
                <c:pt idx="67">
                  <c:v>0.35294117647058826</c:v>
                </c:pt>
                <c:pt idx="68">
                  <c:v>28.75</c:v>
                </c:pt>
                <c:pt idx="69">
                  <c:v>2</c:v>
                </c:pt>
                <c:pt idx="70">
                  <c:v>9.0230769230769372</c:v>
                </c:pt>
                <c:pt idx="71">
                  <c:v>23.825000000000045</c:v>
                </c:pt>
                <c:pt idx="72">
                  <c:v>1.9399999999999635</c:v>
                </c:pt>
                <c:pt idx="73">
                  <c:v>14.914285714285793</c:v>
                </c:pt>
                <c:pt idx="74">
                  <c:v>24.199999999999818</c:v>
                </c:pt>
                <c:pt idx="75">
                  <c:v>1.1916666666666818</c:v>
                </c:pt>
                <c:pt idx="77">
                  <c:v>6.0249999999998636</c:v>
                </c:pt>
                <c:pt idx="78">
                  <c:v>5.44999999999997</c:v>
                </c:pt>
                <c:pt idx="79">
                  <c:v>13.325000000000045</c:v>
                </c:pt>
                <c:pt idx="80">
                  <c:v>2.8090909090909588</c:v>
                </c:pt>
                <c:pt idx="81">
                  <c:v>4.9749999999999659</c:v>
                </c:pt>
                <c:pt idx="83">
                  <c:v>0.91176470588235292</c:v>
                </c:pt>
                <c:pt idx="84">
                  <c:v>8.8625000000000114</c:v>
                </c:pt>
                <c:pt idx="85">
                  <c:v>26.439999999999962</c:v>
                </c:pt>
                <c:pt idx="86">
                  <c:v>3.933333333333394</c:v>
                </c:pt>
                <c:pt idx="87">
                  <c:v>13.259999999999854</c:v>
                </c:pt>
                <c:pt idx="88">
                  <c:v>1.8263157894737225</c:v>
                </c:pt>
                <c:pt idx="89">
                  <c:v>13.844444444444385</c:v>
                </c:pt>
                <c:pt idx="90">
                  <c:v>7.2749999999999773</c:v>
                </c:pt>
                <c:pt idx="91">
                  <c:v>1.5200000000000045</c:v>
                </c:pt>
                <c:pt idx="93">
                  <c:v>1.6214285714285583</c:v>
                </c:pt>
                <c:pt idx="94">
                  <c:v>5.0052631578947562</c:v>
                </c:pt>
                <c:pt idx="95">
                  <c:v>13.259999999999945</c:v>
                </c:pt>
                <c:pt idx="97">
                  <c:v>1.433333333333394</c:v>
                </c:pt>
                <c:pt idx="98">
                  <c:v>4.7999999999999794</c:v>
                </c:pt>
                <c:pt idx="100">
                  <c:v>0.83749999999997726</c:v>
                </c:pt>
                <c:pt idx="102">
                  <c:v>1.4333333333332423</c:v>
                </c:pt>
                <c:pt idx="103">
                  <c:v>1.3464285714285649</c:v>
                </c:pt>
                <c:pt idx="105">
                  <c:v>11.25</c:v>
                </c:pt>
                <c:pt idx="106">
                  <c:v>7.9499999999998181</c:v>
                </c:pt>
                <c:pt idx="107">
                  <c:v>0.66249999999998488</c:v>
                </c:pt>
                <c:pt idx="108">
                  <c:v>6.3172413793103699</c:v>
                </c:pt>
                <c:pt idx="110">
                  <c:v>14.333333333333334</c:v>
                </c:pt>
                <c:pt idx="111">
                  <c:v>6.0500000000001819</c:v>
                </c:pt>
                <c:pt idx="112">
                  <c:v>4.2999999999999545</c:v>
                </c:pt>
                <c:pt idx="113">
                  <c:v>10.420000000000073</c:v>
                </c:pt>
                <c:pt idx="115">
                  <c:v>0.21249999999986358</c:v>
                </c:pt>
                <c:pt idx="116">
                  <c:v>6.2909090909091567</c:v>
                </c:pt>
                <c:pt idx="117">
                  <c:v>14.639999999999782</c:v>
                </c:pt>
                <c:pt idx="118">
                  <c:v>5.657142857142909</c:v>
                </c:pt>
                <c:pt idx="120">
                  <c:v>0.70000000000002793</c:v>
                </c:pt>
                <c:pt idx="121">
                  <c:v>8.5200000000000724</c:v>
                </c:pt>
                <c:pt idx="122">
                  <c:v>4.4411764705882355</c:v>
                </c:pt>
                <c:pt idx="123">
                  <c:v>7.5941176470587379</c:v>
                </c:pt>
                <c:pt idx="125">
                  <c:v>1.6666666666666667</c:v>
                </c:pt>
                <c:pt idx="126">
                  <c:v>2.5444444444444039</c:v>
                </c:pt>
                <c:pt idx="127">
                  <c:v>2.6999999999999833</c:v>
                </c:pt>
                <c:pt idx="128">
                  <c:v>22.985714285714234</c:v>
                </c:pt>
                <c:pt idx="130">
                  <c:v>1.4400000000001456</c:v>
                </c:pt>
                <c:pt idx="131">
                  <c:v>4.8374999999998636</c:v>
                </c:pt>
                <c:pt idx="132">
                  <c:v>5.3800000000001091</c:v>
                </c:pt>
                <c:pt idx="133">
                  <c:v>4.3578947368420673</c:v>
                </c:pt>
                <c:pt idx="135">
                  <c:v>0.53636363636360329</c:v>
                </c:pt>
                <c:pt idx="136">
                  <c:v>27.266666666667032</c:v>
                </c:pt>
                <c:pt idx="137">
                  <c:v>2.242857142856987</c:v>
                </c:pt>
                <c:pt idx="138">
                  <c:v>5.6333333333334146</c:v>
                </c:pt>
                <c:pt idx="140">
                  <c:v>8.7000000000007276</c:v>
                </c:pt>
                <c:pt idx="141">
                  <c:v>1.3428571428570908</c:v>
                </c:pt>
                <c:pt idx="143">
                  <c:v>7.7999999999992724</c:v>
                </c:pt>
                <c:pt idx="144">
                  <c:v>1.4833333333335759</c:v>
                </c:pt>
                <c:pt idx="145">
                  <c:v>3.5733333333332364</c:v>
                </c:pt>
                <c:pt idx="146">
                  <c:v>26.075000000000273</c:v>
                </c:pt>
                <c:pt idx="147">
                  <c:v>27.299999999999272</c:v>
                </c:pt>
                <c:pt idx="148">
                  <c:v>0.60909090909097519</c:v>
                </c:pt>
                <c:pt idx="149">
                  <c:v>14.439999999999781</c:v>
                </c:pt>
                <c:pt idx="150">
                  <c:v>1.6761904761905109</c:v>
                </c:pt>
                <c:pt idx="152">
                  <c:v>0.59230769230760838</c:v>
                </c:pt>
                <c:pt idx="153">
                  <c:v>23.400000000000091</c:v>
                </c:pt>
                <c:pt idx="154">
                  <c:v>4.4428571428571946</c:v>
                </c:pt>
                <c:pt idx="156">
                  <c:v>1.816666666666606</c:v>
                </c:pt>
                <c:pt idx="157">
                  <c:v>4.4090909090909092</c:v>
                </c:pt>
                <c:pt idx="158">
                  <c:v>6.391666666666727</c:v>
                </c:pt>
                <c:pt idx="159">
                  <c:v>17.91999999999971</c:v>
                </c:pt>
                <c:pt idx="160">
                  <c:v>1.2000000000000095</c:v>
                </c:pt>
                <c:pt idx="161">
                  <c:v>10.899999999999986</c:v>
                </c:pt>
                <c:pt idx="163">
                  <c:v>1.2266666666667636</c:v>
                </c:pt>
                <c:pt idx="165">
                  <c:v>0.37619047619045887</c:v>
                </c:pt>
                <c:pt idx="167">
                  <c:v>4.283333333333303</c:v>
                </c:pt>
                <c:pt idx="168">
                  <c:v>6.1500000000000909</c:v>
                </c:pt>
                <c:pt idx="169">
                  <c:v>3.140625</c:v>
                </c:pt>
                <c:pt idx="171">
                  <c:v>9.4499999999998181</c:v>
                </c:pt>
                <c:pt idx="172">
                  <c:v>0.93636363636365294</c:v>
                </c:pt>
                <c:pt idx="173">
                  <c:v>12.229629629629656</c:v>
                </c:pt>
                <c:pt idx="175">
                  <c:v>3.1499999999998636</c:v>
                </c:pt>
                <c:pt idx="176">
                  <c:v>8.379999999999928</c:v>
                </c:pt>
                <c:pt idx="177">
                  <c:v>6.042857142857299</c:v>
                </c:pt>
                <c:pt idx="178">
                  <c:v>4.3545454545454216</c:v>
                </c:pt>
                <c:pt idx="180">
                  <c:v>0.91363636363638012</c:v>
                </c:pt>
                <c:pt idx="182">
                  <c:v>4.1200000000000729</c:v>
                </c:pt>
                <c:pt idx="183">
                  <c:v>5.3374999999998636</c:v>
                </c:pt>
                <c:pt idx="184">
                  <c:v>6.2090909090910085</c:v>
                </c:pt>
                <c:pt idx="185">
                  <c:v>27.699999999999516</c:v>
                </c:pt>
                <c:pt idx="186">
                  <c:v>0.91290322580648686</c:v>
                </c:pt>
                <c:pt idx="188">
                  <c:v>0.10232558139534037</c:v>
                </c:pt>
                <c:pt idx="189">
                  <c:v>17.894117647058867</c:v>
                </c:pt>
                <c:pt idx="190">
                  <c:v>12.381818181818083</c:v>
                </c:pt>
                <c:pt idx="191">
                  <c:v>7.1000000000000609</c:v>
                </c:pt>
                <c:pt idx="192">
                  <c:v>18.5</c:v>
                </c:pt>
                <c:pt idx="193">
                  <c:v>10.140000000000146</c:v>
                </c:pt>
                <c:pt idx="194">
                  <c:v>5.6999999999999478</c:v>
                </c:pt>
                <c:pt idx="195">
                  <c:v>3.1124999999999545</c:v>
                </c:pt>
                <c:pt idx="197">
                  <c:v>5.166666666666667</c:v>
                </c:pt>
                <c:pt idx="198">
                  <c:v>0.32763157894736361</c:v>
                </c:pt>
                <c:pt idx="200">
                  <c:v>2.9466666666665939</c:v>
                </c:pt>
                <c:pt idx="201">
                  <c:v>4.1193548387097012</c:v>
                </c:pt>
                <c:pt idx="203">
                  <c:v>8.216666666666546</c:v>
                </c:pt>
                <c:pt idx="204">
                  <c:v>24.866666666666788</c:v>
                </c:pt>
                <c:pt idx="205">
                  <c:v>4.5374999999999091</c:v>
                </c:pt>
                <c:pt idx="206">
                  <c:v>3.2407407407407409</c:v>
                </c:pt>
                <c:pt idx="207">
                  <c:v>16.209090909091007</c:v>
                </c:pt>
                <c:pt idx="208">
                  <c:v>2.6321428571428833</c:v>
                </c:pt>
                <c:pt idx="210">
                  <c:v>0.84687499999995453</c:v>
                </c:pt>
                <c:pt idx="212">
                  <c:v>8.1999999999995143</c:v>
                </c:pt>
                <c:pt idx="213">
                  <c:v>0.58285714285718448</c:v>
                </c:pt>
                <c:pt idx="215">
                  <c:v>4.1222222222222626</c:v>
                </c:pt>
                <c:pt idx="216">
                  <c:v>6.1310344827585954</c:v>
                </c:pt>
                <c:pt idx="218">
                  <c:v>0.66363636363629752</c:v>
                </c:pt>
                <c:pt idx="219">
                  <c:v>23.233333333333576</c:v>
                </c:pt>
                <c:pt idx="220">
                  <c:v>3.7399999999997817</c:v>
                </c:pt>
                <c:pt idx="221">
                  <c:v>1.4904761904762425</c:v>
                </c:pt>
                <c:pt idx="222">
                  <c:v>10.692682926829216</c:v>
                </c:pt>
                <c:pt idx="224">
                  <c:v>1.1499999999999999</c:v>
                </c:pt>
                <c:pt idx="225">
                  <c:v>4.4857142857142334</c:v>
                </c:pt>
                <c:pt idx="226">
                  <c:v>7.8200000000000731</c:v>
                </c:pt>
                <c:pt idx="227">
                  <c:v>3.6374999999999695</c:v>
                </c:pt>
                <c:pt idx="229">
                  <c:v>3.3799999999999271</c:v>
                </c:pt>
                <c:pt idx="230">
                  <c:v>4.1066666666665697</c:v>
                </c:pt>
                <c:pt idx="232">
                  <c:v>1.3266666666667637</c:v>
                </c:pt>
                <c:pt idx="233">
                  <c:v>22.6</c:v>
                </c:pt>
                <c:pt idx="234">
                  <c:v>8.6999999999999993</c:v>
                </c:pt>
                <c:pt idx="235">
                  <c:v>1.3103448275862069</c:v>
                </c:pt>
                <c:pt idx="237">
                  <c:v>6.5</c:v>
                </c:pt>
                <c:pt idx="238">
                  <c:v>0.74444444444452529</c:v>
                </c:pt>
                <c:pt idx="239">
                  <c:v>22.03333333333406</c:v>
                </c:pt>
                <c:pt idx="240">
                  <c:v>2.9428571428569348</c:v>
                </c:pt>
                <c:pt idx="242">
                  <c:v>0.58333333333333337</c:v>
                </c:pt>
                <c:pt idx="243">
                  <c:v>16.140000000000146</c:v>
                </c:pt>
                <c:pt idx="244">
                  <c:v>1.7466666666667152</c:v>
                </c:pt>
                <c:pt idx="245">
                  <c:v>2.7652173913042843</c:v>
                </c:pt>
                <c:pt idx="247">
                  <c:v>9.9499999999989086</c:v>
                </c:pt>
                <c:pt idx="248">
                  <c:v>18.400000000001455</c:v>
                </c:pt>
                <c:pt idx="249">
                  <c:v>0.45882352941172189</c:v>
                </c:pt>
                <c:pt idx="250">
                  <c:v>25.459999999999855</c:v>
                </c:pt>
                <c:pt idx="251">
                  <c:v>9.7000000000007276</c:v>
                </c:pt>
                <c:pt idx="252">
                  <c:v>1.7923076923076364</c:v>
                </c:pt>
                <c:pt idx="253">
                  <c:v>4.6052631578947372</c:v>
                </c:pt>
                <c:pt idx="255">
                  <c:v>2.0071428571427532</c:v>
                </c:pt>
                <c:pt idx="256">
                  <c:v>5.3999999999999568</c:v>
                </c:pt>
                <c:pt idx="258">
                  <c:v>4.5</c:v>
                </c:pt>
                <c:pt idx="259">
                  <c:v>0.44444444444444442</c:v>
                </c:pt>
                <c:pt idx="260">
                  <c:v>3.8214285714285716</c:v>
                </c:pt>
                <c:pt idx="261">
                  <c:v>10.895652173913138</c:v>
                </c:pt>
                <c:pt idx="262">
                  <c:v>4.583333333333333</c:v>
                </c:pt>
                <c:pt idx="263">
                  <c:v>0.96086956521740707</c:v>
                </c:pt>
                <c:pt idx="265">
                  <c:v>1.6304347826086956</c:v>
                </c:pt>
                <c:pt idx="267">
                  <c:v>0.98333333333357587</c:v>
                </c:pt>
                <c:pt idx="268">
                  <c:v>11.199999999999514</c:v>
                </c:pt>
                <c:pt idx="269">
                  <c:v>0.9882352941178183</c:v>
                </c:pt>
                <c:pt idx="270">
                  <c:v>7.416666666666667</c:v>
                </c:pt>
                <c:pt idx="271">
                  <c:v>7.8799999999999271</c:v>
                </c:pt>
                <c:pt idx="272">
                  <c:v>10.099999999999758</c:v>
                </c:pt>
                <c:pt idx="274">
                  <c:v>1.8499999999994543</c:v>
                </c:pt>
                <c:pt idx="275">
                  <c:v>12.25</c:v>
                </c:pt>
                <c:pt idx="276">
                  <c:v>0.76470588235294112</c:v>
                </c:pt>
                <c:pt idx="278">
                  <c:v>0.9400000000001455</c:v>
                </c:pt>
                <c:pt idx="279">
                  <c:v>2.0228571428571223</c:v>
                </c:pt>
                <c:pt idx="281">
                  <c:v>0.79333333333318778</c:v>
                </c:pt>
                <c:pt idx="282">
                  <c:v>5.6875</c:v>
                </c:pt>
                <c:pt idx="283">
                  <c:v>10.040000000000145</c:v>
                </c:pt>
                <c:pt idx="284">
                  <c:v>1.0983050847457503</c:v>
                </c:pt>
                <c:pt idx="285">
                  <c:v>26.776923076923246</c:v>
                </c:pt>
                <c:pt idx="287">
                  <c:v>0.9250000000001819</c:v>
                </c:pt>
                <c:pt idx="288">
                  <c:v>4.0769230769230766</c:v>
                </c:pt>
                <c:pt idx="289">
                  <c:v>2.4375</c:v>
                </c:pt>
                <c:pt idx="290">
                  <c:v>8.8153846153845041</c:v>
                </c:pt>
                <c:pt idx="291">
                  <c:v>6.023076923076867</c:v>
                </c:pt>
                <c:pt idx="292">
                  <c:v>15.440000000000145</c:v>
                </c:pt>
                <c:pt idx="293">
                  <c:v>2.0777777777778588</c:v>
                </c:pt>
                <c:pt idx="294">
                  <c:v>3.4322580645160587</c:v>
                </c:pt>
                <c:pt idx="296">
                  <c:v>0.88333333333321207</c:v>
                </c:pt>
                <c:pt idx="298">
                  <c:v>0.85999999999985444</c:v>
                </c:pt>
                <c:pt idx="299">
                  <c:v>0.88888888888888884</c:v>
                </c:pt>
                <c:pt idx="301">
                  <c:v>2.4631578947369954</c:v>
                </c:pt>
                <c:pt idx="302">
                  <c:v>26.359999999999854</c:v>
                </c:pt>
                <c:pt idx="303">
                  <c:v>3.8444444444442829</c:v>
                </c:pt>
                <c:pt idx="304">
                  <c:v>4.2357142857142334</c:v>
                </c:pt>
                <c:pt idx="305">
                  <c:v>5.8705882352942886</c:v>
                </c:pt>
                <c:pt idx="306">
                  <c:v>22.879999999999562</c:v>
                </c:pt>
                <c:pt idx="307">
                  <c:v>3.0545454545456532</c:v>
                </c:pt>
                <c:pt idx="308">
                  <c:v>5.9153846153844478</c:v>
                </c:pt>
                <c:pt idx="309">
                  <c:v>3.5625</c:v>
                </c:pt>
                <c:pt idx="311">
                  <c:v>7.75</c:v>
                </c:pt>
                <c:pt idx="312">
                  <c:v>0</c:v>
                </c:pt>
                <c:pt idx="313">
                  <c:v>0.99655172413798121</c:v>
                </c:pt>
                <c:pt idx="315">
                  <c:v>12.075000000000728</c:v>
                </c:pt>
                <c:pt idx="317">
                  <c:v>2.1333333333335154</c:v>
                </c:pt>
                <c:pt idx="318">
                  <c:v>3.2923076923076362</c:v>
                </c:pt>
                <c:pt idx="320">
                  <c:v>0.38235294117647056</c:v>
                </c:pt>
                <c:pt idx="321">
                  <c:v>20.418181818181687</c:v>
                </c:pt>
                <c:pt idx="322">
                  <c:v>25.13333333333382</c:v>
                </c:pt>
                <c:pt idx="323">
                  <c:v>1.7545454545453885</c:v>
                </c:pt>
                <c:pt idx="324">
                  <c:v>5.4142857142856622</c:v>
                </c:pt>
                <c:pt idx="326">
                  <c:v>2.3166666666669093</c:v>
                </c:pt>
                <c:pt idx="327">
                  <c:v>2.992857142856987</c:v>
                </c:pt>
                <c:pt idx="328">
                  <c:v>28.599999999999756</c:v>
                </c:pt>
                <c:pt idx="329">
                  <c:v>20.600000000002183</c:v>
                </c:pt>
                <c:pt idx="330">
                  <c:v>0.39999999999995722</c:v>
                </c:pt>
                <c:pt idx="331">
                  <c:v>16.828571428571326</c:v>
                </c:pt>
                <c:pt idx="332">
                  <c:v>2.6277777777777374</c:v>
                </c:pt>
                <c:pt idx="333">
                  <c:v>8.34375</c:v>
                </c:pt>
                <c:pt idx="335">
                  <c:v>1.936363636363901</c:v>
                </c:pt>
                <c:pt idx="336">
                  <c:v>5.875</c:v>
                </c:pt>
                <c:pt idx="338">
                  <c:v>11.799999999999272</c:v>
                </c:pt>
                <c:pt idx="339">
                  <c:v>0.61000000000021826</c:v>
                </c:pt>
                <c:pt idx="340">
                  <c:v>11.75</c:v>
                </c:pt>
                <c:pt idx="341">
                  <c:v>3.9099999999998545</c:v>
                </c:pt>
                <c:pt idx="343">
                  <c:v>0.39411764705886632</c:v>
                </c:pt>
                <c:pt idx="344">
                  <c:v>3.088888888888909</c:v>
                </c:pt>
                <c:pt idx="346">
                  <c:v>0.81000000000009698</c:v>
                </c:pt>
                <c:pt idx="348">
                  <c:v>5.3999999999978172</c:v>
                </c:pt>
                <c:pt idx="349">
                  <c:v>0.23181818181828104</c:v>
                </c:pt>
                <c:pt idx="350">
                  <c:v>22.766666666666424</c:v>
                </c:pt>
                <c:pt idx="351">
                  <c:v>2.586666666666618</c:v>
                </c:pt>
                <c:pt idx="353">
                  <c:v>2.0499999999998786</c:v>
                </c:pt>
                <c:pt idx="354">
                  <c:v>1.2250000000000039</c:v>
                </c:pt>
                <c:pt idx="356">
                  <c:v>7.0999999999994543</c:v>
                </c:pt>
                <c:pt idx="357">
                  <c:v>25.5</c:v>
                </c:pt>
                <c:pt idx="358">
                  <c:v>0.34782608695652173</c:v>
                </c:pt>
                <c:pt idx="359">
                  <c:v>7.8277777777778583</c:v>
                </c:pt>
                <c:pt idx="361">
                  <c:v>2.39999999999903</c:v>
                </c:pt>
                <c:pt idx="362">
                  <c:v>2.3875000000002728</c:v>
                </c:pt>
                <c:pt idx="363">
                  <c:v>14.43333333333309</c:v>
                </c:pt>
                <c:pt idx="364">
                  <c:v>1.2250000000000039</c:v>
                </c:pt>
                <c:pt idx="365">
                  <c:v>7.5875000000000909</c:v>
                </c:pt>
                <c:pt idx="366">
                  <c:v>9.8499999999997581</c:v>
                </c:pt>
                <c:pt idx="367">
                  <c:v>13.10000000000097</c:v>
                </c:pt>
                <c:pt idx="368">
                  <c:v>3.8599999999998547</c:v>
                </c:pt>
                <c:pt idx="369">
                  <c:v>1.3999999999999668</c:v>
                </c:pt>
                <c:pt idx="370">
                  <c:v>8.664705882352898</c:v>
                </c:pt>
                <c:pt idx="371">
                  <c:v>1.7203125000000341</c:v>
                </c:pt>
                <c:pt idx="373">
                  <c:v>3.5499999999998786</c:v>
                </c:pt>
                <c:pt idx="374">
                  <c:v>2.9846153846153287</c:v>
                </c:pt>
                <c:pt idx="375">
                  <c:v>40.300000000001091</c:v>
                </c:pt>
                <c:pt idx="376">
                  <c:v>9.5</c:v>
                </c:pt>
                <c:pt idx="377">
                  <c:v>2.4666666666659389</c:v>
                </c:pt>
                <c:pt idx="378">
                  <c:v>4.5750000000007276</c:v>
                </c:pt>
                <c:pt idx="379">
                  <c:v>8.7333333333323626</c:v>
                </c:pt>
                <c:pt idx="380">
                  <c:v>1.1000000000000001</c:v>
                </c:pt>
                <c:pt idx="381">
                  <c:v>14.322222222222385</c:v>
                </c:pt>
                <c:pt idx="382">
                  <c:v>3.9714285714284676</c:v>
                </c:pt>
                <c:pt idx="383">
                  <c:v>1.9326086956522055</c:v>
                </c:pt>
                <c:pt idx="384">
                  <c:v>20.764285714285766</c:v>
                </c:pt>
                <c:pt idx="385">
                  <c:v>22.974999999999454</c:v>
                </c:pt>
                <c:pt idx="386">
                  <c:v>2.4545454545454546</c:v>
                </c:pt>
                <c:pt idx="387">
                  <c:v>0.96197183098595651</c:v>
                </c:pt>
                <c:pt idx="388">
                  <c:v>-108.42500000000018</c:v>
                </c:pt>
                <c:pt idx="389">
                  <c:v>-10.265217391304443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041888"/>
        <c:axId val="344695968"/>
      </c:scatterChart>
      <c:valAx>
        <c:axId val="349041888"/>
        <c:scaling>
          <c:orientation val="minMax"/>
          <c:max val="1000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>
                    <a:latin typeface="Arial Black" panose="020B0A04020102020204" pitchFamily="34" charset="0"/>
                  </a:rPr>
                  <a:t>Altitude (feet)</a:t>
                </a:r>
              </a:p>
            </c:rich>
          </c:tx>
          <c:layout>
            <c:manualLayout>
              <c:xMode val="edge"/>
              <c:yMode val="edge"/>
              <c:x val="0.43394273589979615"/>
              <c:y val="0.82831297162939477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344695968"/>
        <c:crosses val="autoZero"/>
        <c:crossBetween val="midCat"/>
      </c:valAx>
      <c:valAx>
        <c:axId val="344695968"/>
        <c:scaling>
          <c:orientation val="minMax"/>
          <c:max val="2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000" dirty="0">
                    <a:latin typeface="Arial Black" panose="020B0A04020102020204" pitchFamily="34" charset="0"/>
                  </a:rPr>
                  <a:t>Vertical Speed (m/s)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490418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5418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834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9179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0425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980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9273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22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457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4709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003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468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0052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70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801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194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0138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0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2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668" cy="5142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5400000">
            <a:off x="5994318" y="2582952"/>
            <a:ext cx="5251450" cy="13047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49" cy="7060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hape 27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sp>
          <p:nvSpPr>
            <p:cNvPr id="28" name="Shape 28"/>
            <p:cNvSpPr/>
            <p:nvPr/>
          </p:nvSpPr>
          <p:spPr>
            <a:xfrm>
              <a:off x="0" y="-7862"/>
              <a:ext cx="863599" cy="569806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78"/>
                  </a:moveTo>
                  <a:lnTo>
                    <a:pt x="120000" y="0"/>
                  </a:lnTo>
                  <a:lnTo>
                    <a:pt x="120000" y="356"/>
                  </a:lnTo>
                  <a:lnTo>
                    <a:pt x="0" y="12000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chemeClr val="accent1">
                <a:alpha val="69803"/>
              </a:schemeClr>
            </a:solidFill>
            <a:ln>
              <a:noFill/>
            </a:ln>
          </p:spPr>
        </p:sp>
        <p:cxnSp>
          <p:nvCxnSpPr>
            <p:cNvPr id="29" name="Shape 29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Shape 30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1" name="Shape 31"/>
            <p:cNvSpPr/>
            <p:nvPr/>
          </p:nvSpPr>
          <p:spPr>
            <a:xfrm>
              <a:off x="9181475" y="-8466"/>
              <a:ext cx="3007348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32" name="Shape 32"/>
            <p:cNvSpPr/>
            <p:nvPr/>
          </p:nvSpPr>
          <p:spPr>
            <a:xfrm>
              <a:off x="9603442" y="-8466"/>
              <a:ext cx="2588558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3" name="Shape 33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9334500" y="-8466"/>
              <a:ext cx="2854326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35" name="Shape 35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36" name="Shape 36"/>
            <p:cNvSpPr/>
            <p:nvPr/>
          </p:nvSpPr>
          <p:spPr>
            <a:xfrm>
              <a:off x="10938999" y="-8466"/>
              <a:ext cx="1249825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37" name="Shape 37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1507066" y="2404533"/>
            <a:ext cx="7766936" cy="16463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1507066" y="4050832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8" cy="18265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4184035" cy="38807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5089969" y="2160589"/>
            <a:ext cx="4184033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7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677333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77333" y="5367337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134" cy="302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366138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541870" y="790377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8893010" y="2886556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000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0" y="-8466"/>
            <a:ext cx="12192000" cy="6866467"/>
            <a:chOff x="0" y="-8466"/>
            <a:chExt cx="12192000" cy="6866467"/>
          </a:xfrm>
        </p:grpSpPr>
        <p:cxnSp>
          <p:nvCxnSpPr>
            <p:cNvPr id="7" name="Shape 7"/>
            <p:cNvCxnSpPr/>
            <p:nvPr/>
          </p:nvCxnSpPr>
          <p:spPr>
            <a:xfrm>
              <a:off x="9371011" y="0"/>
              <a:ext cx="1219199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Shape 8"/>
            <p:cNvCxnSpPr/>
            <p:nvPr/>
          </p:nvCxnSpPr>
          <p:spPr>
            <a:xfrm flipH="1">
              <a:off x="7425266" y="3681412"/>
              <a:ext cx="4763558" cy="3176586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Shape 9"/>
            <p:cNvSpPr/>
            <p:nvPr/>
          </p:nvSpPr>
          <p:spPr>
            <a:xfrm>
              <a:off x="9181475" y="-8466"/>
              <a:ext cx="3007348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35686"/>
              </a:schemeClr>
            </a:solidFill>
            <a:ln>
              <a:noFill/>
            </a:ln>
          </p:spPr>
        </p:sp>
        <p:sp>
          <p:nvSpPr>
            <p:cNvPr id="10" name="Shape 10"/>
            <p:cNvSpPr/>
            <p:nvPr/>
          </p:nvSpPr>
          <p:spPr>
            <a:xfrm>
              <a:off x="9603442" y="-8466"/>
              <a:ext cx="2588558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Shape 11"/>
            <p:cNvSpPr/>
            <p:nvPr/>
          </p:nvSpPr>
          <p:spPr>
            <a:xfrm>
              <a:off x="8932332" y="3048000"/>
              <a:ext cx="3259667" cy="3809999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9334500" y="-8466"/>
              <a:ext cx="2854326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803"/>
              </a:srgbClr>
            </a:solidFill>
            <a:ln>
              <a:noFill/>
            </a:ln>
          </p:spPr>
        </p:sp>
        <p:sp>
          <p:nvSpPr>
            <p:cNvPr id="13" name="Shape 13"/>
            <p:cNvSpPr/>
            <p:nvPr/>
          </p:nvSpPr>
          <p:spPr>
            <a:xfrm>
              <a:off x="10898729" y="-8466"/>
              <a:ext cx="1290093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chemeClr val="accent2">
                <a:alpha val="69803"/>
              </a:schemeClr>
            </a:solidFill>
            <a:ln>
              <a:noFill/>
            </a:ln>
          </p:spPr>
        </p:sp>
        <p:sp>
          <p:nvSpPr>
            <p:cNvPr id="14" name="Shape 14"/>
            <p:cNvSpPr/>
            <p:nvPr/>
          </p:nvSpPr>
          <p:spPr>
            <a:xfrm>
              <a:off x="10938999" y="-8466"/>
              <a:ext cx="1249825" cy="68664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5" name="Shape 15"/>
            <p:cNvSpPr/>
            <p:nvPr/>
          </p:nvSpPr>
          <p:spPr>
            <a:xfrm>
              <a:off x="10371665" y="3589867"/>
              <a:ext cx="1817159" cy="3268132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882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0" y="4013200"/>
              <a:ext cx="448732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193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‹#›</a:t>
            </a:fld>
            <a:endParaRPr lang="en-US" sz="9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 descr="G0010326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419"/>
            <a:ext cx="12191998" cy="684858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4806867" y="4826675"/>
            <a:ext cx="8060344" cy="2031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200" b="0" i="0" u="none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ASCENDING Further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4200" b="1" i="0" u="none" strike="noStrike" cap="none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200" b="0" i="0" u="none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ASCEND TEAM 2017!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56013" y="112525"/>
            <a:ext cx="1935986" cy="16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6959" y="169019"/>
            <a:ext cx="1291054" cy="1467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l="-78013" r="-78012"/>
          <a:stretch/>
        </p:blipFill>
        <p:spPr>
          <a:xfrm>
            <a:off x="4260267" y="112526"/>
            <a:ext cx="2697749" cy="15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8092" y="153583"/>
            <a:ext cx="1594835" cy="142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0" y="0"/>
            <a:ext cx="4951555" cy="1711480"/>
          </a:xfrm>
          <a:prstGeom prst="rect">
            <a:avLst/>
          </a:prstGeom>
          <a:solidFill>
            <a:srgbClr val="002060"/>
          </a:solidFill>
          <a:ln w="19050" cap="rnd" cmpd="sng">
            <a:solidFill>
              <a:srgbClr val="4594A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0" name="Shape 150" descr="Hom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535" y="225050"/>
            <a:ext cx="4663018" cy="120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32521" y="148292"/>
            <a:ext cx="5210444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164504" y="163750"/>
            <a:ext cx="517846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RESULTS Fall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97" y="1072055"/>
            <a:ext cx="8261131" cy="56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SPRING 2017 LAUNCH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Mechanical, Software &amp; Science</a:t>
            </a:r>
          </a:p>
        </p:txBody>
      </p:sp>
    </p:spTree>
    <p:extLst>
      <p:ext uri="{BB962C8B-B14F-4D97-AF65-F5344CB8AC3E}">
        <p14:creationId xmlns:p14="http://schemas.microsoft.com/office/powerpoint/2010/main" val="25002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132519" y="148291"/>
            <a:ext cx="6725481" cy="59409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78856" y="148291"/>
            <a:ext cx="6779144" cy="488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MECHANICAL Spring 2017</a:t>
            </a:r>
            <a:endParaRPr lang="en-US" sz="28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" name="Shape 266"/>
          <p:cNvSpPr txBox="1"/>
          <p:nvPr/>
        </p:nvSpPr>
        <p:spPr>
          <a:xfrm>
            <a:off x="358255" y="1484049"/>
            <a:ext cx="4591880" cy="37090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Carbon fiber - Hardened resin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Kevlar thread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Foam boards reinforced with fiberglass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3D printed foam board mounts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Nylon standoffs for equipment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GoPro attached with zip ties</a:t>
            </a: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endParaRPr lang="en-US" sz="2000" b="1" i="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72" y="831514"/>
            <a:ext cx="2619329" cy="264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138" y="831514"/>
            <a:ext cx="2612033" cy="264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28" y="3798627"/>
            <a:ext cx="2612473" cy="278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32520" y="148292"/>
            <a:ext cx="6137651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-333735" y="163750"/>
            <a:ext cx="70279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SOFTWARE Spring 2017</a:t>
            </a:r>
          </a:p>
        </p:txBody>
      </p:sp>
      <p:sp>
        <p:nvSpPr>
          <p:cNvPr id="5" name="Shape 183"/>
          <p:cNvSpPr txBox="1"/>
          <p:nvPr/>
        </p:nvSpPr>
        <p:spPr>
          <a:xfrm>
            <a:off x="874530" y="1367121"/>
            <a:ext cx="3976530" cy="45630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9EDFF5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 &amp; </a:t>
            </a:r>
            <a:r>
              <a:rPr lang="en-US" sz="24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Sensors</a:t>
            </a:r>
          </a:p>
          <a:p>
            <a:pPr lvl="0" algn="ctr">
              <a:buClr>
                <a:srgbClr val="9EDFF5"/>
              </a:buClr>
              <a:buSzPct val="80000"/>
            </a:pPr>
            <a:endParaRPr lang="en-US" sz="24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GoPro</a:t>
            </a:r>
          </a:p>
          <a:p>
            <a:pPr marL="34290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10 </a:t>
            </a: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DOF </a:t>
            </a:r>
            <a:r>
              <a:rPr lang="en-US" sz="2000" b="1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IMU</a:t>
            </a:r>
            <a:endParaRPr lang="en-US" sz="2000" b="1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Arduino OSSEP</a:t>
            </a: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 err="1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Logomatic</a:t>
            </a:r>
            <a:endParaRPr lang="en-US" sz="2000" b="1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Voltage </a:t>
            </a: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Regulator (3)</a:t>
            </a: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Ultimate GPS</a:t>
            </a:r>
          </a:p>
          <a:p>
            <a:pPr marL="342900" lvl="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Geiger Counter (3)</a:t>
            </a:r>
          </a:p>
          <a:p>
            <a:pPr marL="34290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CO₂ Sensor</a:t>
            </a:r>
          </a:p>
          <a:p>
            <a:pPr marL="342900" indent="-342900"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Temperature Sensor (2)</a:t>
            </a:r>
          </a:p>
          <a:p>
            <a:pPr marL="342900" indent="-342900">
              <a:spcAft>
                <a:spcPts val="600"/>
              </a:spcAft>
              <a:buClr>
                <a:srgbClr val="9EDFF5"/>
              </a:buClr>
              <a:buSzPct val="80000"/>
              <a:buFont typeface="Noto Sans Symbols"/>
              <a:buChar char="▶"/>
            </a:pPr>
            <a:endParaRPr lang="en-US" sz="2000" dirty="0">
              <a:latin typeface="Arial Black" panose="020B0A04020102020204" pitchFamily="34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9EDFF5"/>
              </a:buClr>
              <a:buSzPct val="80000"/>
              <a:buFont typeface="Noto Sans Symbols"/>
              <a:buChar char="▶"/>
            </a:pPr>
            <a:endParaRPr lang="en-US" sz="2000" b="1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lvl="0" indent="-342900">
              <a:spcAft>
                <a:spcPts val="600"/>
              </a:spcAft>
              <a:buClr>
                <a:srgbClr val="9EDFF5"/>
              </a:buClr>
              <a:buSzPct val="80000"/>
              <a:buFont typeface="Noto Sans Symbols"/>
              <a:buChar char="▶"/>
            </a:pPr>
            <a:endParaRPr lang="en-US" sz="2000" b="1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1289" y="2449030"/>
            <a:ext cx="1196731" cy="2256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4262" t="17195" r="21555" b="41855"/>
          <a:stretch/>
        </p:blipFill>
        <p:spPr>
          <a:xfrm rot="5400000">
            <a:off x="8461809" y="4510771"/>
            <a:ext cx="1392884" cy="1579881"/>
          </a:xfrm>
          <a:prstGeom prst="rect">
            <a:avLst/>
          </a:prstGeom>
        </p:spPr>
      </p:pic>
      <p:pic>
        <p:nvPicPr>
          <p:cNvPr id="9" name="Picture 8" descr="Screen Shot 2016-03-30 at 12.37.0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217" y="4750525"/>
            <a:ext cx="899457" cy="1215649"/>
          </a:xfrm>
          <a:prstGeom prst="rect">
            <a:avLst/>
          </a:prstGeom>
        </p:spPr>
      </p:pic>
      <p:pic>
        <p:nvPicPr>
          <p:cNvPr id="10" name="Picture 9" descr="Screen Shot 2016-03-30 at 12.41.5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3784" y="1008314"/>
            <a:ext cx="1229087" cy="1962729"/>
          </a:xfrm>
          <a:prstGeom prst="rect">
            <a:avLst/>
          </a:prstGeom>
        </p:spPr>
      </p:pic>
      <p:pic>
        <p:nvPicPr>
          <p:cNvPr id="11" name="Picture 10" descr="Screen Shot 2016-03-30 at 12.39.57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124" y="3102334"/>
            <a:ext cx="1807806" cy="1073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9085" y="1203914"/>
            <a:ext cx="2217489" cy="1287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85" y="4491790"/>
            <a:ext cx="1981200" cy="1505363"/>
          </a:xfrm>
          <a:prstGeom prst="rect">
            <a:avLst/>
          </a:prstGeom>
        </p:spPr>
      </p:pic>
      <p:pic>
        <p:nvPicPr>
          <p:cNvPr id="1026" name="Picture 2" descr="Image result for arduino osepp r3 plu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082" y="1356220"/>
            <a:ext cx="1884636" cy="12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mp36 sens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85" y="3088348"/>
            <a:ext cx="1075100" cy="10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32520" y="148292"/>
            <a:ext cx="6137651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-333735" y="163750"/>
            <a:ext cx="70279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 smtClean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System Flow Diagram</a:t>
            </a:r>
            <a:endParaRPr lang="en-US" sz="3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656" y="1039558"/>
            <a:ext cx="8383143" cy="54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205671" y="209252"/>
            <a:ext cx="9121209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53270" y="240170"/>
            <a:ext cx="942600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 smtClean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System Flow Diagram (Standalones)</a:t>
            </a:r>
            <a:endParaRPr lang="en-US" sz="3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6" y="1611579"/>
            <a:ext cx="3978118" cy="4879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520" y="1611579"/>
            <a:ext cx="4223384" cy="487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205672" y="209252"/>
            <a:ext cx="4332949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53270" y="240170"/>
            <a:ext cx="461670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 smtClean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Code Flow Chart</a:t>
            </a:r>
            <a:endParaRPr lang="en-US" sz="3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1" y="218435"/>
            <a:ext cx="4702629" cy="66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32520" y="148292"/>
            <a:ext cx="5691337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132520" y="148292"/>
            <a:ext cx="5691337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SCIENCE Spring 2017</a:t>
            </a:r>
          </a:p>
        </p:txBody>
      </p:sp>
      <p:sp>
        <p:nvSpPr>
          <p:cNvPr id="9" name="Shape 183"/>
          <p:cNvSpPr txBox="1"/>
          <p:nvPr/>
        </p:nvSpPr>
        <p:spPr>
          <a:xfrm>
            <a:off x="2978188" y="1382486"/>
            <a:ext cx="4948441" cy="49638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9EDFF5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Anticipated Data Collection</a:t>
            </a:r>
          </a:p>
          <a:p>
            <a:pPr lvl="0">
              <a:spcAft>
                <a:spcPts val="1200"/>
              </a:spcAft>
              <a:buClr>
                <a:srgbClr val="9EDFF5"/>
              </a:buClr>
              <a:buSzPct val="80000"/>
            </a:pPr>
            <a:endParaRPr lang="en-US" b="1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lvl="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Temperature</a:t>
            </a:r>
          </a:p>
          <a:p>
            <a:pPr marL="342900" lvl="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Barometric Pressure</a:t>
            </a:r>
          </a:p>
          <a:p>
            <a:pPr marL="342900" lvl="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Accelerometer</a:t>
            </a:r>
          </a:p>
          <a:p>
            <a:pPr marL="342900" lvl="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GoPro</a:t>
            </a:r>
          </a:p>
          <a:p>
            <a:pPr marL="342900" lvl="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GPS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CO₂ Sensor</a:t>
            </a:r>
          </a:p>
          <a:p>
            <a:pPr marL="342900" lvl="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 Geiger Counters</a:t>
            </a:r>
          </a:p>
        </p:txBody>
      </p:sp>
    </p:spTree>
    <p:extLst>
      <p:ext uri="{BB962C8B-B14F-4D97-AF65-F5344CB8AC3E}">
        <p14:creationId xmlns:p14="http://schemas.microsoft.com/office/powerpoint/2010/main" val="5047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32519" y="148292"/>
            <a:ext cx="5713109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71253" y="148292"/>
            <a:ext cx="5693053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RESULTS Spring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875" y="2307771"/>
            <a:ext cx="5362477" cy="3047789"/>
          </a:xfrm>
        </p:spPr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Mechanical 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Failures</a:t>
            </a:r>
          </a:p>
          <a:p>
            <a:pPr lvl="1"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Structural Integrity</a:t>
            </a:r>
          </a:p>
          <a:p>
            <a:pPr lvl="1"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Collision(s)</a:t>
            </a:r>
          </a:p>
          <a:p>
            <a:pPr lvl="1"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Post-Burst </a:t>
            </a:r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Conditions</a:t>
            </a:r>
          </a:p>
          <a:p>
            <a:pPr marL="538481" lvl="1" indent="0">
              <a:buClr>
                <a:schemeClr val="accent2">
                  <a:lumMod val="50000"/>
                </a:schemeClr>
              </a:buClr>
              <a:buSzPct val="110000"/>
              <a:buNone/>
            </a:pPr>
            <a:endParaRPr lang="en-US" sz="1800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81331" indent="-342900">
              <a:buClr>
                <a:schemeClr val="accent2">
                  <a:lumMod val="50000"/>
                </a:schemeClr>
              </a:buClr>
              <a:buSzPct val="110000"/>
              <a:buFont typeface="Arial Black" panose="020B0A04020102020204" pitchFamily="34" charset="0"/>
              <a:buChar char="►"/>
            </a:pPr>
            <a:r>
              <a:rPr lang="en-US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No </a:t>
            </a:r>
            <a:r>
              <a:rPr lang="en-US" sz="2400" dirty="0">
                <a:solidFill>
                  <a:schemeClr val="tx1"/>
                </a:solidFill>
                <a:latin typeface="Arial Black" panose="020B0A04020102020204" pitchFamily="34" charset="0"/>
              </a:rPr>
              <a:t>Science Data Recovery</a:t>
            </a:r>
          </a:p>
          <a:p>
            <a:pPr lvl="1"/>
            <a:endParaRPr lang="en-US" sz="1800" dirty="0" smtClean="0">
              <a:solidFill>
                <a:schemeClr val="tx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594" y="967094"/>
            <a:ext cx="4001654" cy="2864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609" y="148292"/>
            <a:ext cx="3523334" cy="1883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9" y="2219324"/>
            <a:ext cx="3523334" cy="38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809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CONCLUSIONS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SOLUTIONS, ACKNOWLEDGEMENTS &amp; QUESTIONS/ANSWER</a:t>
            </a:r>
          </a:p>
        </p:txBody>
      </p:sp>
    </p:spTree>
    <p:extLst>
      <p:ext uri="{BB962C8B-B14F-4D97-AF65-F5344CB8AC3E}">
        <p14:creationId xmlns:p14="http://schemas.microsoft.com/office/powerpoint/2010/main" val="25285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/>
        </p:nvSpPr>
        <p:spPr>
          <a:xfrm>
            <a:off x="6747497" y="315792"/>
            <a:ext cx="4392854" cy="44054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i="0" u="sng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Sp</a:t>
            </a:r>
            <a:r>
              <a:rPr lang="en-US" sz="3600" u="sng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ring</a:t>
            </a:r>
            <a:r>
              <a:rPr lang="en-US" sz="3600" b="0" i="0" u="sng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 17 TEAM</a:t>
            </a:r>
          </a:p>
          <a:p>
            <a:pPr marL="342900" marR="0" lvl="0" indent="-342900" algn="ctr" rtl="0">
              <a:spcBef>
                <a:spcPts val="0"/>
              </a:spcBef>
              <a:buFont typeface="Wingdings" panose="05000000000000000000" pitchFamily="2" charset="2"/>
              <a:buChar char="v"/>
            </a:pPr>
            <a:endParaRPr sz="24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Adan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Reyes (TL)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Adam </a:t>
            </a: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Jimenez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Ainsley Chapman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Brandon </a:t>
            </a:r>
            <a:r>
              <a:rPr lang="en-US" sz="2400" dirty="0" err="1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Lomay</a:t>
            </a:r>
            <a:endParaRPr lang="en-US" sz="24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Ian Anderson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Angie Garcia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Rosa Mendoza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Monica Delgado</a:t>
            </a:r>
          </a:p>
        </p:txBody>
      </p:sp>
      <p:sp>
        <p:nvSpPr>
          <p:cNvPr id="3" name="Shape 155"/>
          <p:cNvSpPr txBox="1"/>
          <p:nvPr/>
        </p:nvSpPr>
        <p:spPr>
          <a:xfrm>
            <a:off x="978914" y="315792"/>
            <a:ext cx="3584830" cy="40222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u="sng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Fall</a:t>
            </a:r>
            <a:r>
              <a:rPr lang="en-US" sz="3600" b="0" i="0" u="sng" strike="noStrike" cap="none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 16 TEAM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110000"/>
              <a:buNone/>
            </a:pPr>
            <a:endParaRPr sz="20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Jake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Denison (TL)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Ainsley Chapman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Adam Jimenez</a:t>
            </a:r>
            <a:endParaRPr lang="en-US" sz="24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Ian Anderson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Robert Ramirez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Adan Reyes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500"/>
              </a:spcAft>
              <a:buClr>
                <a:schemeClr val="accent2">
                  <a:lumMod val="50000"/>
                </a:schemeClr>
              </a:buClr>
              <a:buSzPct val="90000"/>
              <a:buFont typeface="Arial Black" panose="020B0A04020102020204" pitchFamily="34" charset="0"/>
              <a:buChar char="►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Brandon </a:t>
            </a:r>
            <a:r>
              <a:rPr lang="en-US" sz="2400" dirty="0" err="1" smtClean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Lomay</a:t>
            </a:r>
            <a:endParaRPr lang="en-US" sz="2400" dirty="0" smtClean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buSzPct val="25000"/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873" y="4338010"/>
            <a:ext cx="5140103" cy="2154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4338010"/>
            <a:ext cx="5394960" cy="2154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635" y="892628"/>
            <a:ext cx="8596668" cy="685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Solutions / Future Goals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18" y="2318657"/>
            <a:ext cx="4184035" cy="3722703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Reinforce payload </a:t>
            </a:r>
          </a:p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Remote start sensors</a:t>
            </a:r>
          </a:p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Live Feedback &amp; Storage of Sensor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089969" y="2318657"/>
            <a:ext cx="4184033" cy="3722705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Radiation Detection &amp; Filtering</a:t>
            </a:r>
          </a:p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Temperature (Inside &amp; Outside of Payload) </a:t>
            </a:r>
          </a:p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Payload Path Video</a:t>
            </a:r>
          </a:p>
          <a:p>
            <a:pPr>
              <a:spcAft>
                <a:spcPts val="1800"/>
              </a:spcAft>
              <a:buClr>
                <a:schemeClr val="accent2">
                  <a:lumMod val="50000"/>
                </a:schemeClr>
              </a:buClr>
              <a:buSzPct val="110000"/>
            </a:pPr>
            <a:r>
              <a:rPr 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CO₂</a:t>
            </a:r>
            <a:r>
              <a:rPr lang="en-US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Sampling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91140" y="185529"/>
            <a:ext cx="5392601" cy="1959977"/>
          </a:xfrm>
          <a:prstGeom prst="rect">
            <a:avLst/>
          </a:prstGeom>
          <a:solidFill>
            <a:srgbClr val="002060"/>
          </a:solidFill>
          <a:ln w="19050" cap="rnd" cmpd="sng">
            <a:solidFill>
              <a:srgbClr val="4594A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2738039" y="3467998"/>
            <a:ext cx="6983194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ASCENDING Further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ASCEND TEAM 2017</a:t>
            </a:r>
          </a:p>
        </p:txBody>
      </p:sp>
      <p:pic>
        <p:nvPicPr>
          <p:cNvPr id="368" name="Shape 368" descr="H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067" y="477077"/>
            <a:ext cx="4775554" cy="1205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 descr="Maricopa Community Colle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067" y="6122505"/>
            <a:ext cx="1673914" cy="51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0503" y="278294"/>
            <a:ext cx="1775222" cy="140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4747" y="5168348"/>
            <a:ext cx="1291054" cy="146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/>
        </p:nvSpPr>
        <p:spPr>
          <a:xfrm>
            <a:off x="3695896" y="2345086"/>
            <a:ext cx="5067477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THANK YOU!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41040" y="4489017"/>
            <a:ext cx="1774519" cy="236898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5162241" y="5622367"/>
            <a:ext cx="2271456" cy="1223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Ernest Villicaña</a:t>
            </a: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Dr. Ed Ong</a:t>
            </a: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Jack Crabtree</a:t>
            </a: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Paul Ronquillo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5004983" y="5283814"/>
            <a:ext cx="2808781" cy="6771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Special thanks to: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6" name="Shape 376"/>
          <p:cNvSpPr/>
          <p:nvPr/>
        </p:nvSpPr>
        <p:spPr>
          <a:xfrm>
            <a:off x="6623509" y="160750"/>
            <a:ext cx="2282860" cy="1929001"/>
          </a:xfrm>
          <a:prstGeom prst="rect">
            <a:avLst/>
          </a:prstGeom>
          <a:solidFill>
            <a:srgbClr val="171717"/>
          </a:solidFill>
          <a:ln w="127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54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7814" y="238412"/>
            <a:ext cx="2170324" cy="1722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/>
        </p:nvSpPr>
        <p:spPr>
          <a:xfrm>
            <a:off x="4005616" y="2740751"/>
            <a:ext cx="4256293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4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43" y="839787"/>
            <a:ext cx="8596668" cy="132080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709" y="2160587"/>
            <a:ext cx="2953373" cy="3880771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Fall 16 Launch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Mechanical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Software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Science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</a:p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55320" y="2160587"/>
            <a:ext cx="3123702" cy="3880771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Spring 17 Launch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Mechanical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Software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Science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</a:p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553260" y="2160587"/>
            <a:ext cx="4342903" cy="3880771"/>
          </a:xfrm>
        </p:spPr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Conclusion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Solutions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Acknowledgements</a:t>
            </a:r>
          </a:p>
          <a:p>
            <a:pPr marL="800100" lvl="1" indent="-342900">
              <a:spcBef>
                <a:spcPts val="0"/>
              </a:spcBef>
              <a:buClrTx/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Question &amp; Answer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2931459"/>
            <a:ext cx="7766936" cy="111937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FALL 2016 LAUNCH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Mechanical, Software &amp; Science</a:t>
            </a:r>
          </a:p>
        </p:txBody>
      </p:sp>
    </p:spTree>
    <p:extLst>
      <p:ext uri="{BB962C8B-B14F-4D97-AF65-F5344CB8AC3E}">
        <p14:creationId xmlns:p14="http://schemas.microsoft.com/office/powerpoint/2010/main" val="8302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172279" y="194368"/>
            <a:ext cx="6094050" cy="6772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96815" y="225286"/>
            <a:ext cx="624497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MECHANICAL Fall 2016</a:t>
            </a:r>
          </a:p>
        </p:txBody>
      </p:sp>
      <p:sp>
        <p:nvSpPr>
          <p:cNvPr id="7" name="Shape 266"/>
          <p:cNvSpPr txBox="1"/>
          <p:nvPr/>
        </p:nvSpPr>
        <p:spPr>
          <a:xfrm>
            <a:off x="412684" y="1364307"/>
            <a:ext cx="4591880" cy="37090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Carbon fiber - Hardened resin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Kevlar thread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Foam boards reinforced with fiberglass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3D printed foam board mounts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Nylon standoffs for equipment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SzPct val="80000"/>
              <a:buFont typeface="Arial Black" panose="020B0A04020102020204" pitchFamily="34" charset="0"/>
              <a:buChar char="►"/>
            </a:pPr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GoPro attached with zip ties</a:t>
            </a:r>
          </a:p>
          <a:p>
            <a:pPr marL="342900" marR="0" lvl="0" indent="-342900" algn="ctr" rtl="0">
              <a:spcBef>
                <a:spcPts val="0"/>
              </a:spcBef>
              <a:spcAft>
                <a:spcPts val="1200"/>
              </a:spcAft>
              <a:buClr>
                <a:srgbClr val="9EDFF5"/>
              </a:buClr>
              <a:buSzPct val="80000"/>
              <a:buFont typeface="Arial" panose="020B0604020202020204" pitchFamily="34" charset="0"/>
              <a:buChar char="•"/>
            </a:pPr>
            <a:endParaRPr lang="en-US" sz="2000" b="1" i="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29" y="902535"/>
            <a:ext cx="2619329" cy="264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58" y="902535"/>
            <a:ext cx="2662652" cy="2648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94" y="3886200"/>
            <a:ext cx="4460445" cy="2852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32520" y="148292"/>
            <a:ext cx="5397489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842999" y="1650808"/>
            <a:ext cx="3976530" cy="3970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9EDFF5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 &amp; Sensors</a:t>
            </a:r>
          </a:p>
          <a:p>
            <a:pPr marL="342900" lvl="0" indent="-342900">
              <a:buClr>
                <a:srgbClr val="9EDFF5"/>
              </a:buClr>
              <a:buSzPct val="80000"/>
              <a:buFont typeface="Noto Sans Symbols"/>
              <a:buChar char="▶"/>
            </a:pPr>
            <a:endParaRPr lang="en-US" sz="1800" b="1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Arduino Uno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10 DOF IMU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SD Data Logger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GoPro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APRS: Automatic Packet Reporting System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-150476" y="179210"/>
            <a:ext cx="596348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SOFTWARE Fall 2016</a:t>
            </a:r>
          </a:p>
        </p:txBody>
      </p:sp>
      <p:pic>
        <p:nvPicPr>
          <p:cNvPr id="5" name="Picture 4" descr="FullSizeRende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26" y="1650808"/>
            <a:ext cx="4831549" cy="3623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32521" y="148292"/>
            <a:ext cx="5210444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245186" y="179210"/>
            <a:ext cx="493641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SCIENCE Fall 2016</a:t>
            </a:r>
          </a:p>
        </p:txBody>
      </p:sp>
      <p:sp>
        <p:nvSpPr>
          <p:cNvPr id="5" name="Shape 183"/>
          <p:cNvSpPr txBox="1"/>
          <p:nvPr/>
        </p:nvSpPr>
        <p:spPr>
          <a:xfrm>
            <a:off x="3036475" y="1510045"/>
            <a:ext cx="4823012" cy="42770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Clr>
                <a:srgbClr val="9EDFF5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Anticipated Data Collection</a:t>
            </a:r>
          </a:p>
          <a:p>
            <a:pPr lvl="0">
              <a:spcAft>
                <a:spcPts val="600"/>
              </a:spcAft>
              <a:buClr>
                <a:srgbClr val="9EDFF5"/>
              </a:buClr>
              <a:buSzPct val="80000"/>
            </a:pPr>
            <a:endParaRPr lang="en-US" b="1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Temperature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Barometric Pressure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Gyroscope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Compass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Accelerometer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GoPro</a:t>
            </a:r>
          </a:p>
          <a:p>
            <a:pPr marL="342900" lvl="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GPS</a:t>
            </a:r>
          </a:p>
          <a:p>
            <a:pPr marL="342900" indent="-342900"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110000"/>
              <a:buFont typeface="Noto Sans Symbols"/>
              <a:buChar char="▶"/>
            </a:pPr>
            <a:r>
              <a:rPr lang="en-US" sz="20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APRS: Automated Packet Reporting System</a:t>
            </a:r>
          </a:p>
          <a:p>
            <a:pPr marL="342900" lvl="0" indent="-342900">
              <a:spcAft>
                <a:spcPts val="600"/>
              </a:spcAft>
              <a:buClr>
                <a:srgbClr val="9EDFF5"/>
              </a:buClr>
              <a:buSzPct val="80000"/>
              <a:buFont typeface="Noto Sans Symbols"/>
              <a:buChar char="▶"/>
            </a:pPr>
            <a:endParaRPr lang="en-US" sz="2000" b="1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32521" y="148292"/>
            <a:ext cx="5210444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164504" y="163750"/>
            <a:ext cx="517846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RESULTS Fall 2016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489078"/>
              </p:ext>
            </p:extLst>
          </p:nvPr>
        </p:nvGraphicFramePr>
        <p:xfrm>
          <a:off x="-989381" y="984253"/>
          <a:ext cx="12092810" cy="568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70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32521" y="148292"/>
            <a:ext cx="5210444" cy="6772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164504" y="163750"/>
            <a:ext cx="5178461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RESULTS Fall 2016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261091"/>
              </p:ext>
            </p:extLst>
          </p:nvPr>
        </p:nvGraphicFramePr>
        <p:xfrm>
          <a:off x="409904" y="1103587"/>
          <a:ext cx="11012589" cy="5940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61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360</Words>
  <Application>Microsoft Office PowerPoint</Application>
  <PresentationFormat>Widescreen</PresentationFormat>
  <Paragraphs>135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Wingdings</vt:lpstr>
      <vt:lpstr>Noto Sans Symbols</vt:lpstr>
      <vt:lpstr>Arial Black</vt:lpstr>
      <vt:lpstr>Arial</vt:lpstr>
      <vt:lpstr>Trebuchet MS</vt:lpstr>
      <vt:lpstr>Facet</vt:lpstr>
      <vt:lpstr>PowerPoint Presentation</vt:lpstr>
      <vt:lpstr>PowerPoint Presentation</vt:lpstr>
      <vt:lpstr>AGENDA</vt:lpstr>
      <vt:lpstr>FALL 2016 LAUNCH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2017 LAUNCH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Solutions / Future Goals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Delgado,Monica</dc:creator>
  <cp:lastModifiedBy>Delgado,Monica</cp:lastModifiedBy>
  <cp:revision>64</cp:revision>
  <dcterms:modified xsi:type="dcterms:W3CDTF">2017-04-14T23:40:35Z</dcterms:modified>
</cp:coreProperties>
</file>